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678" r:id="rId3"/>
    <p:sldId id="712" r:id="rId4"/>
    <p:sldId id="713" r:id="rId5"/>
    <p:sldId id="714" r:id="rId6"/>
    <p:sldId id="718" r:id="rId7"/>
    <p:sldId id="716" r:id="rId8"/>
    <p:sldId id="717" r:id="rId9"/>
    <p:sldId id="715" r:id="rId10"/>
    <p:sldId id="725" r:id="rId11"/>
    <p:sldId id="722" r:id="rId12"/>
    <p:sldId id="721" r:id="rId13"/>
    <p:sldId id="723" r:id="rId14"/>
    <p:sldId id="719" r:id="rId15"/>
    <p:sldId id="720" r:id="rId16"/>
    <p:sldId id="7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6AB70-9CBE-4085-B671-26C7B77C3E18}" v="138" dt="2021-03-09T21:46:04.0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396AB70-9CBE-4085-B671-26C7B77C3E18}"/>
    <pc:docChg chg="undo custSel addSld delSld modSld sldOrd">
      <pc:chgData name="Cristian Chilipirea" userId="34ab170da5908fc4" providerId="LiveId" clId="{0396AB70-9CBE-4085-B671-26C7B77C3E18}" dt="2021-03-10T07:51:46.356" v="1200"/>
      <pc:docMkLst>
        <pc:docMk/>
      </pc:docMkLst>
      <pc:sldChg chg="modSp mod">
        <pc:chgData name="Cristian Chilipirea" userId="34ab170da5908fc4" providerId="LiveId" clId="{0396AB70-9CBE-4085-B671-26C7B77C3E18}" dt="2021-03-09T18:39:46.173" v="0" actId="20577"/>
        <pc:sldMkLst>
          <pc:docMk/>
          <pc:sldMk cId="736295071" sldId="256"/>
        </pc:sldMkLst>
        <pc:spChg chg="mod">
          <ac:chgData name="Cristian Chilipirea" userId="34ab170da5908fc4" providerId="LiveId" clId="{0396AB70-9CBE-4085-B671-26C7B77C3E18}" dt="2021-03-09T18:39:46.173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2980680" sldId="55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2548878" sldId="55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773248128" sldId="5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878214405" sldId="5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62520965" sldId="5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3595547" sldId="67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47703394" sldId="68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8681363" sldId="68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648758286" sldId="6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502304" sldId="7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0095267" sldId="7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40607238" sldId="7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7533109" sldId="711"/>
        </pc:sldMkLst>
      </pc:sldChg>
      <pc:sldChg chg="addSp modSp mod">
        <pc:chgData name="Cristian Chilipirea" userId="34ab170da5908fc4" providerId="LiveId" clId="{0396AB70-9CBE-4085-B671-26C7B77C3E18}" dt="2021-03-09T18:40:58.196" v="53" actId="692"/>
        <pc:sldMkLst>
          <pc:docMk/>
          <pc:sldMk cId="3710067489" sldId="712"/>
        </pc:sldMkLst>
        <pc:spChg chg="add mod">
          <ac:chgData name="Cristian Chilipirea" userId="34ab170da5908fc4" providerId="LiveId" clId="{0396AB70-9CBE-4085-B671-26C7B77C3E18}" dt="2021-03-09T18:40:43.717" v="50" actId="403"/>
          <ac:spMkLst>
            <pc:docMk/>
            <pc:sldMk cId="3710067489" sldId="712"/>
            <ac:spMk id="4" creationId="{81652E28-9DC8-4F99-A464-43D15C46BA22}"/>
          </ac:spMkLst>
        </pc:spChg>
        <pc:cxnChg chg="add mod">
          <ac:chgData name="Cristian Chilipirea" userId="34ab170da5908fc4" providerId="LiveId" clId="{0396AB70-9CBE-4085-B671-26C7B77C3E18}" dt="2021-03-09T18:40:58.196" v="53" actId="692"/>
          <ac:cxnSpMkLst>
            <pc:docMk/>
            <pc:sldMk cId="3710067489" sldId="712"/>
            <ac:cxnSpMk id="11" creationId="{CFA8B567-A796-4979-93FD-DAF96E94E330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95372689" sldId="713"/>
        </pc:sldMkLst>
      </pc:sldChg>
      <pc:sldChg chg="addSp delSp modSp new mod">
        <pc:chgData name="Cristian Chilipirea" userId="34ab170da5908fc4" providerId="LiveId" clId="{0396AB70-9CBE-4085-B671-26C7B77C3E18}" dt="2021-03-09T18:47:15.307" v="103" actId="1076"/>
        <pc:sldMkLst>
          <pc:docMk/>
          <pc:sldMk cId="1849271935" sldId="713"/>
        </pc:sldMkLst>
        <pc:spChg chg="mod">
          <ac:chgData name="Cristian Chilipirea" userId="34ab170da5908fc4" providerId="LiveId" clId="{0396AB70-9CBE-4085-B671-26C7B77C3E18}" dt="2021-03-09T18:42:34.117" v="78"/>
          <ac:spMkLst>
            <pc:docMk/>
            <pc:sldMk cId="1849271935" sldId="713"/>
            <ac:spMk id="3" creationId="{F5EA27A4-80DF-4B90-B4C9-DDC1BD8ECF9C}"/>
          </ac:spMkLst>
        </pc:spChg>
        <pc:spChg chg="del">
          <ac:chgData name="Cristian Chilipirea" userId="34ab170da5908fc4" providerId="LiveId" clId="{0396AB70-9CBE-4085-B671-26C7B77C3E18}" dt="2021-03-09T18:44:07.319" v="79" actId="478"/>
          <ac:spMkLst>
            <pc:docMk/>
            <pc:sldMk cId="1849271935" sldId="713"/>
            <ac:spMk id="4" creationId="{CEAAD16E-2571-430C-BC64-A7DA133C5553}"/>
          </ac:spMkLst>
        </pc:spChg>
        <pc:picChg chg="add mod">
          <ac:chgData name="Cristian Chilipirea" userId="34ab170da5908fc4" providerId="LiveId" clId="{0396AB70-9CBE-4085-B671-26C7B77C3E18}" dt="2021-03-09T18:47:12.791" v="101" actId="1076"/>
          <ac:picMkLst>
            <pc:docMk/>
            <pc:sldMk cId="1849271935" sldId="713"/>
            <ac:picMk id="6" creationId="{F2F3EB88-F43D-4AB3-BE24-E94D77857083}"/>
          </ac:picMkLst>
        </pc:picChg>
        <pc:picChg chg="add mod">
          <ac:chgData name="Cristian Chilipirea" userId="34ab170da5908fc4" providerId="LiveId" clId="{0396AB70-9CBE-4085-B671-26C7B77C3E18}" dt="2021-03-09T18:47:13.649" v="102" actId="1076"/>
          <ac:picMkLst>
            <pc:docMk/>
            <pc:sldMk cId="1849271935" sldId="713"/>
            <ac:picMk id="8" creationId="{5D9CCCAD-1386-4061-B680-5FFD6CAA338E}"/>
          </ac:picMkLst>
        </pc:picChg>
        <pc:picChg chg="add mod">
          <ac:chgData name="Cristian Chilipirea" userId="34ab170da5908fc4" providerId="LiveId" clId="{0396AB70-9CBE-4085-B671-26C7B77C3E18}" dt="2021-03-09T18:46:56.881" v="95" actId="27614"/>
          <ac:picMkLst>
            <pc:docMk/>
            <pc:sldMk cId="1849271935" sldId="713"/>
            <ac:picMk id="10" creationId="{723512D3-47C9-4EED-9B8E-D5A78939A1F6}"/>
          </ac:picMkLst>
        </pc:picChg>
        <pc:picChg chg="add mod">
          <ac:chgData name="Cristian Chilipirea" userId="34ab170da5908fc4" providerId="LiveId" clId="{0396AB70-9CBE-4085-B671-26C7B77C3E18}" dt="2021-03-09T18:47:15.307" v="103" actId="1076"/>
          <ac:picMkLst>
            <pc:docMk/>
            <pc:sldMk cId="1849271935" sldId="713"/>
            <ac:picMk id="12" creationId="{8874DB97-D6B1-47D5-BE0A-88DB488566EA}"/>
          </ac:picMkLst>
        </pc:picChg>
      </pc:sldChg>
      <pc:sldChg chg="addSp delSp modSp add mod">
        <pc:chgData name="Cristian Chilipirea" userId="34ab170da5908fc4" providerId="LiveId" clId="{0396AB70-9CBE-4085-B671-26C7B77C3E18}" dt="2021-03-09T20:30:52.285" v="854" actId="20577"/>
        <pc:sldMkLst>
          <pc:docMk/>
          <pc:sldMk cId="4166998008" sldId="714"/>
        </pc:sldMkLst>
        <pc:spChg chg="add mod">
          <ac:chgData name="Cristian Chilipirea" userId="34ab170da5908fc4" providerId="LiveId" clId="{0396AB70-9CBE-4085-B671-26C7B77C3E18}" dt="2021-03-09T20:30:52.285" v="854" actId="20577"/>
          <ac:spMkLst>
            <pc:docMk/>
            <pc:sldMk cId="4166998008" sldId="714"/>
            <ac:spMk id="4" creationId="{BD51603A-8971-4253-B2CB-CBAD1107CC0F}"/>
          </ac:spMkLst>
        </pc:sp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6" creationId="{F2F3EB88-F43D-4AB3-BE24-E94D77857083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8" creationId="{5D9CCCAD-1386-4061-B680-5FFD6CAA338E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0" creationId="{723512D3-47C9-4EED-9B8E-D5A78939A1F6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2" creationId="{8874DB97-D6B1-47D5-BE0A-88DB488566EA}"/>
          </ac:picMkLst>
        </pc:pic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548314742" sldId="715"/>
        </pc:sldMkLst>
      </pc:sldChg>
      <pc:sldChg chg="addSp delSp modSp new mod">
        <pc:chgData name="Cristian Chilipirea" userId="34ab170da5908fc4" providerId="LiveId" clId="{0396AB70-9CBE-4085-B671-26C7B77C3E18}" dt="2021-03-09T21:45:15.354" v="1195" actId="1076"/>
        <pc:sldMkLst>
          <pc:docMk/>
          <pc:sldMk cId="2916874499" sldId="715"/>
        </pc:sldMkLst>
        <pc:spChg chg="mod">
          <ac:chgData name="Cristian Chilipirea" userId="34ab170da5908fc4" providerId="LiveId" clId="{0396AB70-9CBE-4085-B671-26C7B77C3E18}" dt="2021-03-09T19:01:02.782" v="546"/>
          <ac:spMkLst>
            <pc:docMk/>
            <pc:sldMk cId="2916874499" sldId="715"/>
            <ac:spMk id="3" creationId="{0C922B11-96D9-4DF0-AA90-2CE40F46AFF6}"/>
          </ac:spMkLst>
        </pc:spChg>
        <pc:spChg chg="del">
          <ac:chgData name="Cristian Chilipirea" userId="34ab170da5908fc4" providerId="LiveId" clId="{0396AB70-9CBE-4085-B671-26C7B77C3E18}" dt="2021-03-09T18:50:16.748" v="292" actId="478"/>
          <ac:spMkLst>
            <pc:docMk/>
            <pc:sldMk cId="2916874499" sldId="715"/>
            <ac:spMk id="4" creationId="{D9564019-58BB-4F3D-99E5-95F459C2CEC5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5" creationId="{75A2ACDC-F10E-449C-A248-FE73CBBB9BD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6" creationId="{EAEBA1A6-F4D5-401E-AF14-DE4139D8F17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9" creationId="{BAF2CCC4-9E23-4660-A847-CC71C9AEDA1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1" creationId="{2340CF69-BB72-48E1-A577-31F53E1DF99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3" creationId="{7ED4CF68-2D16-4DE9-AEAA-D08DC9A9DB9D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5" creationId="{E0C121FC-C3F0-41D1-AC87-2DC77BFA471E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7" creationId="{8E3A8F3D-C03F-47BA-AD49-134D0E3813B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9" creationId="{FA0E43D8-40D6-49F0-AD29-CE910D44B844}"/>
          </ac:spMkLst>
        </pc:spChg>
        <pc:spChg chg="add mod">
          <ac:chgData name="Cristian Chilipirea" userId="34ab170da5908fc4" providerId="LiveId" clId="{0396AB70-9CBE-4085-B671-26C7B77C3E18}" dt="2021-03-09T20:20:33.372" v="740" actId="20577"/>
          <ac:spMkLst>
            <pc:docMk/>
            <pc:sldMk cId="2916874499" sldId="715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2" creationId="{A16DAA88-49D0-46B9-B8F1-0125F0C61668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4" creationId="{DB56E4E8-1180-4515-80FF-30901D591421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6" creationId="{7F9E36B6-8876-4413-8FD6-DBA6002FB70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28" creationId="{CF7C95F5-3AD3-4D9D-97F1-93293B7E682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0" creationId="{6262B694-9617-46A0-9CCC-A5794A4F5F64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2" creationId="{811AEB73-6E40-41F6-8287-3B83D647CD65}"/>
          </ac:spMkLst>
        </pc:spChg>
        <pc:spChg chg="add del mod">
          <ac:chgData name="Cristian Chilipirea" userId="34ab170da5908fc4" providerId="LiveId" clId="{0396AB70-9CBE-4085-B671-26C7B77C3E18}" dt="2021-03-09T20:33:25.890" v="871" actId="478"/>
          <ac:spMkLst>
            <pc:docMk/>
            <pc:sldMk cId="2916874499" sldId="715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8" creationId="{DC1A5FC0-6BB9-4601-850D-545F11812B04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9" creationId="{D0664867-036F-46CC-B549-03C7E022BA0B}"/>
          </ac:spMkLst>
        </pc:spChg>
        <pc:spChg chg="add mod">
          <ac:chgData name="Cristian Chilipirea" userId="34ab170da5908fc4" providerId="LiveId" clId="{0396AB70-9CBE-4085-B671-26C7B77C3E18}" dt="2021-03-09T20:20:31.836" v="739" actId="20577"/>
          <ac:spMkLst>
            <pc:docMk/>
            <pc:sldMk cId="2916874499" sldId="715"/>
            <ac:spMk id="47" creationId="{1030DE0B-D690-4E7F-AE50-68ED494BB669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0" creationId="{2C12AC24-4F8A-4450-99E9-8A92DFDA6E67}"/>
          </ac:spMkLst>
        </pc:spChg>
        <pc:spChg chg="add del mod">
          <ac:chgData name="Cristian Chilipirea" userId="34ab170da5908fc4" providerId="LiveId" clId="{0396AB70-9CBE-4085-B671-26C7B77C3E18}" dt="2021-03-09T18:53:57.531" v="342" actId="21"/>
          <ac:spMkLst>
            <pc:docMk/>
            <pc:sldMk cId="2916874499" sldId="715"/>
            <ac:spMk id="53" creationId="{6CC56849-BF8E-4262-89CA-8294AE54B0A5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4" creationId="{428E95C9-204C-4508-BAE2-C77C7EDBBDBD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5" creationId="{16ADB726-E779-4DAA-9923-4AEAFEE58631}"/>
          </ac:spMkLst>
        </pc:spChg>
        <pc:spChg chg="add mod">
          <ac:chgData name="Cristian Chilipirea" userId="34ab170da5908fc4" providerId="LiveId" clId="{0396AB70-9CBE-4085-B671-26C7B77C3E18}" dt="2021-03-09T18:54:31.862" v="352" actId="1076"/>
          <ac:spMkLst>
            <pc:docMk/>
            <pc:sldMk cId="2916874499" sldId="715"/>
            <ac:spMk id="56" creationId="{DB935362-09CA-47F6-8CDF-C5B7051D610E}"/>
          </ac:spMkLst>
        </pc:spChg>
        <pc:spChg chg="add mod">
          <ac:chgData name="Cristian Chilipirea" userId="34ab170da5908fc4" providerId="LiveId" clId="{0396AB70-9CBE-4085-B671-26C7B77C3E18}" dt="2021-03-09T18:54:55.219" v="357" actId="20577"/>
          <ac:spMkLst>
            <pc:docMk/>
            <pc:sldMk cId="2916874499" sldId="715"/>
            <ac:spMk id="59" creationId="{620A8BC6-4E9E-4A49-A3B5-EFC0F1E5293A}"/>
          </ac:spMkLst>
        </pc:spChg>
        <pc:spChg chg="add mod">
          <ac:chgData name="Cristian Chilipirea" userId="34ab170da5908fc4" providerId="LiveId" clId="{0396AB70-9CBE-4085-B671-26C7B77C3E18}" dt="2021-03-09T18:54:57.963" v="359" actId="20577"/>
          <ac:spMkLst>
            <pc:docMk/>
            <pc:sldMk cId="2916874499" sldId="715"/>
            <ac:spMk id="60" creationId="{65EFD540-CEE9-4301-84E2-4E26DDAED969}"/>
          </ac:spMkLst>
        </pc:spChg>
        <pc:spChg chg="add del mod">
          <ac:chgData name="Cristian Chilipirea" userId="34ab170da5908fc4" providerId="LiveId" clId="{0396AB70-9CBE-4085-B671-26C7B77C3E18}" dt="2021-03-09T20:33:03.509" v="863" actId="478"/>
          <ac:spMkLst>
            <pc:docMk/>
            <pc:sldMk cId="2916874499" sldId="715"/>
            <ac:spMk id="61" creationId="{C6D8E018-E962-4E2C-8DF4-292DE42E717F}"/>
          </ac:spMkLst>
        </pc:spChg>
        <pc:spChg chg="add mod">
          <ac:chgData name="Cristian Chilipirea" userId="34ab170da5908fc4" providerId="LiveId" clId="{0396AB70-9CBE-4085-B671-26C7B77C3E18}" dt="2021-03-09T18:55:57.394" v="386" actId="790"/>
          <ac:spMkLst>
            <pc:docMk/>
            <pc:sldMk cId="2916874499" sldId="715"/>
            <ac:spMk id="72" creationId="{79F190E3-8AB9-41E8-BCA7-E97DCCA0D913}"/>
          </ac:spMkLst>
        </pc:spChg>
        <pc:spChg chg="add del">
          <ac:chgData name="Cristian Chilipirea" userId="34ab170da5908fc4" providerId="LiveId" clId="{0396AB70-9CBE-4085-B671-26C7B77C3E18}" dt="2021-03-09T18:56:00.189" v="388" actId="22"/>
          <ac:spMkLst>
            <pc:docMk/>
            <pc:sldMk cId="2916874499" sldId="715"/>
            <ac:spMk id="74" creationId="{474D16CE-CDF3-4BF3-8D0A-24F446445CC4}"/>
          </ac:spMkLst>
        </pc:spChg>
        <pc:spChg chg="add mod">
          <ac:chgData name="Cristian Chilipirea" userId="34ab170da5908fc4" providerId="LiveId" clId="{0396AB70-9CBE-4085-B671-26C7B77C3E18}" dt="2021-03-09T18:56:32.432" v="414" actId="1076"/>
          <ac:spMkLst>
            <pc:docMk/>
            <pc:sldMk cId="2916874499" sldId="715"/>
            <ac:spMk id="75" creationId="{1B22C154-0F1A-4341-9284-6880DEE334B5}"/>
          </ac:spMkLst>
        </pc:spChg>
        <pc:spChg chg="add mod">
          <ac:chgData name="Cristian Chilipirea" userId="34ab170da5908fc4" providerId="LiveId" clId="{0396AB70-9CBE-4085-B671-26C7B77C3E18}" dt="2021-03-09T20:34:58.148" v="882"/>
          <ac:spMkLst>
            <pc:docMk/>
            <pc:sldMk cId="2916874499" sldId="715"/>
            <ac:spMk id="76" creationId="{33D31CC1-6CCD-4683-AC77-34733C83824C}"/>
          </ac:spMkLst>
        </pc:spChg>
        <pc:spChg chg="add mod">
          <ac:chgData name="Cristian Chilipirea" userId="34ab170da5908fc4" providerId="LiveId" clId="{0396AB70-9CBE-4085-B671-26C7B77C3E18}" dt="2021-03-09T18:56:44.338" v="432" actId="1076"/>
          <ac:spMkLst>
            <pc:docMk/>
            <pc:sldMk cId="2916874499" sldId="715"/>
            <ac:spMk id="77" creationId="{D274B1B2-A0CD-4515-9356-7C917FC6D41B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8" creationId="{78AED57A-FA7F-4EE2-8610-4949A1478946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9" creationId="{A73998CE-4336-4953-A2A6-BDC56D38FE49}"/>
          </ac:spMkLst>
        </pc:spChg>
        <pc:spChg chg="add mod">
          <ac:chgData name="Cristian Chilipirea" userId="34ab170da5908fc4" providerId="LiveId" clId="{0396AB70-9CBE-4085-B671-26C7B77C3E18}" dt="2021-03-09T20:33:03.778" v="864"/>
          <ac:spMkLst>
            <pc:docMk/>
            <pc:sldMk cId="2916874499" sldId="715"/>
            <ac:spMk id="80" creationId="{6DC42EB6-1C3D-423F-9B66-25413E3C5853}"/>
          </ac:spMkLst>
        </pc:spChg>
        <pc:spChg chg="add mod">
          <ac:chgData name="Cristian Chilipirea" userId="34ab170da5908fc4" providerId="LiveId" clId="{0396AB70-9CBE-4085-B671-26C7B77C3E18}" dt="2021-03-09T20:33:28.954" v="874" actId="20577"/>
          <ac:spMkLst>
            <pc:docMk/>
            <pc:sldMk cId="2916874499" sldId="715"/>
            <ac:spMk id="81" creationId="{56665DA5-892D-41AD-843E-489AFE4F6C2F}"/>
          </ac:spMkLst>
        </pc:spChg>
        <pc:spChg chg="add del mod">
          <ac:chgData name="Cristian Chilipirea" userId="34ab170da5908fc4" providerId="LiveId" clId="{0396AB70-9CBE-4085-B671-26C7B77C3E18}" dt="2021-03-09T21:44:48.718" v="1189"/>
          <ac:spMkLst>
            <pc:docMk/>
            <pc:sldMk cId="2916874499" sldId="715"/>
            <ac:spMk id="83" creationId="{B334E116-5411-4AF5-8615-02B91B0EC964}"/>
          </ac:spMkLst>
        </pc:spChg>
        <pc:spChg chg="add mod">
          <ac:chgData name="Cristian Chilipirea" userId="34ab170da5908fc4" providerId="LiveId" clId="{0396AB70-9CBE-4085-B671-26C7B77C3E18}" dt="2021-03-09T21:44:57.924" v="1191" actId="1076"/>
          <ac:spMkLst>
            <pc:docMk/>
            <pc:sldMk cId="2916874499" sldId="715"/>
            <ac:spMk id="84" creationId="{45EC20F3-D0F4-4C28-BB85-5C8B5F806427}"/>
          </ac:spMkLst>
        </pc:spChg>
        <pc:spChg chg="add mod">
          <ac:chgData name="Cristian Chilipirea" userId="34ab170da5908fc4" providerId="LiveId" clId="{0396AB70-9CBE-4085-B671-26C7B77C3E18}" dt="2021-03-09T21:45:15.354" v="1195" actId="1076"/>
          <ac:spMkLst>
            <pc:docMk/>
            <pc:sldMk cId="2916874499" sldId="715"/>
            <ac:spMk id="85" creationId="{5505AC44-F0E0-4B2B-89F0-AE7475C3DAFC}"/>
          </ac:spMkLst>
        </pc:spChg>
        <pc:cxnChg chg="add mod">
          <ac:chgData name="Cristian Chilipirea" userId="34ab170da5908fc4" providerId="LiveId" clId="{0396AB70-9CBE-4085-B671-26C7B77C3E18}" dt="2021-03-09T20:33:48.116" v="876" actId="14100"/>
          <ac:cxnSpMkLst>
            <pc:docMk/>
            <pc:sldMk cId="2916874499" sldId="715"/>
            <ac:cxnSpMk id="7" creationId="{F661EFDD-CB6E-4A28-BA2F-10A923455EE6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8" creationId="{E0C70DFC-EFA8-4258-A376-E9BD4D98529C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0" creationId="{DB179A54-D9D1-47BB-ACEB-A549A0871FD3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2" creationId="{44C650BC-FEF7-4BCE-993F-6290CE1FED0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4" creationId="{5E58A034-99C9-4FC5-A69F-8373E02AA068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6" creationId="{FF48E2C8-2649-46A3-B9BD-F0098B6A3B6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8" creationId="{38592BF2-A3FE-42C5-8496-03F15426F94E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20" creationId="{7EA05340-71C6-4CE2-91B3-D32692AC41AC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3" creationId="{1643CEEA-4341-4AC9-80B3-06244F219A32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5" creationId="{40C23539-E353-4D43-B1EB-FB9A363E8303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7" creationId="{71F20A75-265F-4880-95F6-A11FAD3B869D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9" creationId="{F31E3D58-AC54-45A1-A436-D951D3368922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1" creationId="{FBEA28A9-7C79-4ADD-B7FF-85EC69A42C67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3" creationId="{D1418011-1F5C-46B1-8F1B-1C89BAFCED04}"/>
          </ac:cxnSpMkLst>
        </pc:cxnChg>
        <pc:cxnChg chg="add mod">
          <ac:chgData name="Cristian Chilipirea" userId="34ab170da5908fc4" providerId="LiveId" clId="{0396AB70-9CBE-4085-B671-26C7B77C3E18}" dt="2021-03-09T18:54:44.302" v="355" actId="14100"/>
          <ac:cxnSpMkLst>
            <pc:docMk/>
            <pc:sldMk cId="2916874499" sldId="715"/>
            <ac:cxnSpMk id="48" creationId="{EBEB2C06-C2B8-4424-B341-9F505E92A8E5}"/>
          </ac:cxnSpMkLst>
        </pc:cxnChg>
        <pc:cxnChg chg="add mod">
          <ac:chgData name="Cristian Chilipirea" userId="34ab170da5908fc4" providerId="LiveId" clId="{0396AB70-9CBE-4085-B671-26C7B77C3E18}" dt="2021-03-09T20:33:03.509" v="863" actId="478"/>
          <ac:cxnSpMkLst>
            <pc:docMk/>
            <pc:sldMk cId="2916874499" sldId="715"/>
            <ac:cxnSpMk id="49" creationId="{CD676BC6-1217-498B-A472-9AB5C9D298C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1" creationId="{4BEFBEB7-CA43-4150-8599-FDCA628D911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2" creationId="{714E9B5A-3E83-4648-94E1-3B2B8DFA2FA4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7" creationId="{847F6993-07A2-4EEE-A00A-691B9623469F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8" creationId="{E7E7FDF7-5C75-48D4-99A7-3E71ADA447E2}"/>
          </ac:cxnSpMkLst>
        </pc:cxnChg>
        <pc:cxnChg chg="add mod">
          <ac:chgData name="Cristian Chilipirea" userId="34ab170da5908fc4" providerId="LiveId" clId="{0396AB70-9CBE-4085-B671-26C7B77C3E18}" dt="2021-03-09T18:55:21.188" v="365" actId="692"/>
          <ac:cxnSpMkLst>
            <pc:docMk/>
            <pc:sldMk cId="2916874499" sldId="715"/>
            <ac:cxnSpMk id="68" creationId="{1BA6FA7A-6EF6-4534-9330-2B82D2EE0AA6}"/>
          </ac:cxnSpMkLst>
        </pc:cxnChg>
        <pc:cxnChg chg="add mod">
          <ac:chgData name="Cristian Chilipirea" userId="34ab170da5908fc4" providerId="LiveId" clId="{0396AB70-9CBE-4085-B671-26C7B77C3E18}" dt="2021-03-09T18:56:21.802" v="395" actId="1076"/>
          <ac:cxnSpMkLst>
            <pc:docMk/>
            <pc:sldMk cId="2916874499" sldId="715"/>
            <ac:cxnSpMk id="69" creationId="{EA4FC7D9-868B-4F79-8BFF-FF74C594AB28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7611562" sldId="716"/>
        </pc:sldMkLst>
      </pc:sldChg>
      <pc:sldChg chg="addSp delSp modSp add mod ord">
        <pc:chgData name="Cristian Chilipirea" userId="34ab170da5908fc4" providerId="LiveId" clId="{0396AB70-9CBE-4085-B671-26C7B77C3E18}" dt="2021-03-09T20:34:50.949" v="880" actId="20577"/>
        <pc:sldMkLst>
          <pc:docMk/>
          <pc:sldMk cId="4049494771" sldId="716"/>
        </pc:sldMkLst>
        <pc:spChg chg="mod">
          <ac:chgData name="Cristian Chilipirea" userId="34ab170da5908fc4" providerId="LiveId" clId="{0396AB70-9CBE-4085-B671-26C7B77C3E18}" dt="2021-03-09T19:00:56.312" v="544" actId="20577"/>
          <ac:spMkLst>
            <pc:docMk/>
            <pc:sldMk cId="4049494771" sldId="716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3.825" v="736" actId="20577"/>
          <ac:spMkLst>
            <pc:docMk/>
            <pc:sldMk cId="4049494771" sldId="716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28" creationId="{AE909D3B-7256-4560-B6BF-41B9F658573C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30" creationId="{2616E482-0C5D-420A-88DF-4D5B2C211B01}"/>
          </ac:spMkLst>
        </pc:spChg>
        <pc:spChg chg="add mod">
          <ac:chgData name="Cristian Chilipirea" userId="34ab170da5908fc4" providerId="LiveId" clId="{0396AB70-9CBE-4085-B671-26C7B77C3E18}" dt="2021-03-09T20:32:54.980" v="860" actId="20577"/>
          <ac:spMkLst>
            <pc:docMk/>
            <pc:sldMk cId="4049494771" sldId="716"/>
            <ac:spMk id="33" creationId="{07F9420D-7496-4320-8055-6CDF2284AD13}"/>
          </ac:spMkLst>
        </pc:spChg>
        <pc:spChg chg="del mod">
          <ac:chgData name="Cristian Chilipirea" userId="34ab170da5908fc4" providerId="LiveId" clId="{0396AB70-9CBE-4085-B671-26C7B77C3E18}" dt="2021-03-09T20:33:07.141" v="865" actId="478"/>
          <ac:spMkLst>
            <pc:docMk/>
            <pc:sldMk cId="4049494771" sldId="716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20:33:13.476" v="867" actId="1076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0396AB70-9CBE-4085-B671-26C7B77C3E18}" dt="2021-03-09T18:59:53.989" v="529" actId="6549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8:59:55.124" v="530" actId="6549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19.993" v="735" actId="20577"/>
          <ac:spMkLst>
            <pc:docMk/>
            <pc:sldMk cId="4049494771" sldId="716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2:41.949" v="855" actId="478"/>
          <ac:spMkLst>
            <pc:docMk/>
            <pc:sldMk cId="4049494771" sldId="716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0.949" v="880" actId="20577"/>
          <ac:spMkLst>
            <pc:docMk/>
            <pc:sldMk cId="4049494771" sldId="716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15.099" v="868" actId="14100"/>
          <ac:cxnSpMkLst>
            <pc:docMk/>
            <pc:sldMk cId="4049494771" sldId="716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2:48.474" v="858" actId="14100"/>
          <ac:cxnSpMkLst>
            <pc:docMk/>
            <pc:sldMk cId="4049494771" sldId="716"/>
            <ac:cxnSpMk id="49" creationId="{CD676BC6-1217-498B-A472-9AB5C9D298CA}"/>
          </ac:cxnSpMkLst>
        </pc:cxnChg>
      </pc:sldChg>
      <pc:sldChg chg="addSp delSp modSp add mod">
        <pc:chgData name="Cristian Chilipirea" userId="34ab170da5908fc4" providerId="LiveId" clId="{0396AB70-9CBE-4085-B671-26C7B77C3E18}" dt="2021-03-09T20:34:56.100" v="881"/>
        <pc:sldMkLst>
          <pc:docMk/>
          <pc:sldMk cId="241264237" sldId="717"/>
        </pc:sldMkLst>
        <pc:spChg chg="mod">
          <ac:chgData name="Cristian Chilipirea" userId="34ab170da5908fc4" providerId="LiveId" clId="{0396AB70-9CBE-4085-B671-26C7B77C3E18}" dt="2021-03-09T19:01:00.230" v="545"/>
          <ac:spMkLst>
            <pc:docMk/>
            <pc:sldMk cId="241264237" sldId="717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9.100" v="738" actId="20577"/>
          <ac:spMkLst>
            <pc:docMk/>
            <pc:sldMk cId="241264237" sldId="717"/>
            <ac:spMk id="21" creationId="{0FD9AB77-AB95-4976-8AC8-C6936205C939}"/>
          </ac:spMkLst>
        </pc:spChg>
        <pc:spChg chg="add mod">
          <ac:chgData name="Cristian Chilipirea" userId="34ab170da5908fc4" providerId="LiveId" clId="{0396AB70-9CBE-4085-B671-26C7B77C3E18}" dt="2021-03-09T20:33:00.418" v="862"/>
          <ac:spMkLst>
            <pc:docMk/>
            <pc:sldMk cId="241264237" sldId="717"/>
            <ac:spMk id="31" creationId="{15274639-DB4B-4D04-8057-1C715C48841A}"/>
          </ac:spMkLst>
        </pc:spChg>
        <pc:spChg chg="add mod">
          <ac:chgData name="Cristian Chilipirea" userId="34ab170da5908fc4" providerId="LiveId" clId="{0396AB70-9CBE-4085-B671-26C7B77C3E18}" dt="2021-03-09T20:33:22.821" v="870"/>
          <ac:spMkLst>
            <pc:docMk/>
            <pc:sldMk cId="241264237" sldId="717"/>
            <ac:spMk id="32" creationId="{D63EADAD-54F0-4A69-A911-DF71E24A0476}"/>
          </ac:spMkLst>
        </pc:spChg>
        <pc:spChg chg="del mod">
          <ac:chgData name="Cristian Chilipirea" userId="34ab170da5908fc4" providerId="LiveId" clId="{0396AB70-9CBE-4085-B671-26C7B77C3E18}" dt="2021-03-09T20:33:22.465" v="869" actId="478"/>
          <ac:spMkLst>
            <pc:docMk/>
            <pc:sldMk cId="241264237" sldId="717"/>
            <ac:spMk id="34" creationId="{3383819A-2121-4E79-9940-713C37C33066}"/>
          </ac:spMkLst>
        </pc:spChg>
        <pc:spChg chg="mod">
          <ac:chgData name="Cristian Chilipirea" userId="34ab170da5908fc4" providerId="LiveId" clId="{0396AB70-9CBE-4085-B671-26C7B77C3E18}" dt="2021-03-09T19:00:22.178" v="535" actId="6549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9:00:23.618" v="536" actId="6549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27.249" v="737" actId="20577"/>
          <ac:spMkLst>
            <pc:docMk/>
            <pc:sldMk cId="241264237" sldId="717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3:00.108" v="861" actId="478"/>
          <ac:spMkLst>
            <pc:docMk/>
            <pc:sldMk cId="241264237" sldId="717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6.100" v="881"/>
          <ac:spMkLst>
            <pc:docMk/>
            <pc:sldMk cId="241264237" sldId="717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45.132" v="875" actId="14100"/>
          <ac:cxnSpMkLst>
            <pc:docMk/>
            <pc:sldMk cId="241264237" sldId="717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3:00.108" v="861" actId="478"/>
          <ac:cxnSpMkLst>
            <pc:docMk/>
            <pc:sldMk cId="241264237" sldId="717"/>
            <ac:cxnSpMk id="49" creationId="{CD676BC6-1217-498B-A472-9AB5C9D298CA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265911002" sldId="717"/>
        </pc:sldMkLst>
      </pc:sldChg>
      <pc:sldChg chg="addSp delSp modSp new mod ord">
        <pc:chgData name="Cristian Chilipirea" userId="34ab170da5908fc4" providerId="LiveId" clId="{0396AB70-9CBE-4085-B671-26C7B77C3E18}" dt="2021-03-10T07:51:46.356" v="1200"/>
        <pc:sldMkLst>
          <pc:docMk/>
          <pc:sldMk cId="1785380096" sldId="718"/>
        </pc:sldMkLst>
        <pc:spChg chg="mod">
          <ac:chgData name="Cristian Chilipirea" userId="34ab170da5908fc4" providerId="LiveId" clId="{0396AB70-9CBE-4085-B671-26C7B77C3E18}" dt="2021-03-09T21:09:39.311" v="909" actId="20577"/>
          <ac:spMkLst>
            <pc:docMk/>
            <pc:sldMk cId="1785380096" sldId="718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19:26:27.742" v="560" actId="478"/>
          <ac:spMkLst>
            <pc:docMk/>
            <pc:sldMk cId="1785380096" sldId="718"/>
            <ac:spMk id="4" creationId="{AFCF7B5A-D580-4DB1-B783-F86B83A90540}"/>
          </ac:spMkLst>
        </pc:spChg>
        <pc:spChg chg="add del mod">
          <ac:chgData name="Cristian Chilipirea" userId="34ab170da5908fc4" providerId="LiveId" clId="{0396AB70-9CBE-4085-B671-26C7B77C3E18}" dt="2021-03-09T19:45:47.678" v="565" actId="21"/>
          <ac:spMkLst>
            <pc:docMk/>
            <pc:sldMk cId="1785380096" sldId="718"/>
            <ac:spMk id="5" creationId="{B85F19B9-C28F-4895-B4E2-664CB32ECE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8" creationId="{51A60035-E8E7-4357-A172-7CA6E7C26886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1" creationId="{CB872CCB-D197-4402-BCD3-CCF6F45D7571}"/>
          </ac:spMkLst>
        </pc:spChg>
        <pc:spChg chg="add del mod">
          <ac:chgData name="Cristian Chilipirea" userId="34ab170da5908fc4" providerId="LiveId" clId="{0396AB70-9CBE-4085-B671-26C7B77C3E18}" dt="2021-03-09T19:56:56.586" v="605" actId="478"/>
          <ac:spMkLst>
            <pc:docMk/>
            <pc:sldMk cId="1785380096" sldId="718"/>
            <ac:spMk id="12" creationId="{EFC2CE58-ACF8-4420-985C-58FFE349FF10}"/>
          </ac:spMkLst>
        </pc:spChg>
        <pc:spChg chg="add del mod">
          <ac:chgData name="Cristian Chilipirea" userId="34ab170da5908fc4" providerId="LiveId" clId="{0396AB70-9CBE-4085-B671-26C7B77C3E18}" dt="2021-03-09T19:51:51.155" v="581" actId="478"/>
          <ac:spMkLst>
            <pc:docMk/>
            <pc:sldMk cId="1785380096" sldId="718"/>
            <ac:spMk id="13" creationId="{85766BE6-A896-4106-8EBF-7AF8993BA968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5" creationId="{9FE53B69-1380-4F7C-A055-9C44E61DBB54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0" creationId="{22B34AA9-5EFC-4C20-B656-D3E8F8DD4A61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1" creationId="{93C7FAAA-A61E-40AA-8327-97D40F67AE24}"/>
          </ac:spMkLst>
        </pc:spChg>
        <pc:spChg chg="add del mod">
          <ac:chgData name="Cristian Chilipirea" userId="34ab170da5908fc4" providerId="LiveId" clId="{0396AB70-9CBE-4085-B671-26C7B77C3E18}" dt="2021-03-09T19:51:59.526" v="585" actId="478"/>
          <ac:spMkLst>
            <pc:docMk/>
            <pc:sldMk cId="1785380096" sldId="718"/>
            <ac:spMk id="24" creationId="{0B1A7D1B-FD35-41A3-8E00-1539875D2973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25" creationId="{64AB976B-6F82-49FD-9216-25267497BAB1}"/>
          </ac:spMkLst>
        </pc:spChg>
        <pc:spChg chg="add del mod">
          <ac:chgData name="Cristian Chilipirea" userId="34ab170da5908fc4" providerId="LiveId" clId="{0396AB70-9CBE-4085-B671-26C7B77C3E18}" dt="2021-03-09T19:56:53.019" v="604" actId="478"/>
          <ac:spMkLst>
            <pc:docMk/>
            <pc:sldMk cId="1785380096" sldId="718"/>
            <ac:spMk id="31" creationId="{24E7387C-ECBA-4BA6-B0ED-BF2E5552DA12}"/>
          </ac:spMkLst>
        </pc:spChg>
        <pc:spChg chg="add del mod">
          <ac:chgData name="Cristian Chilipirea" userId="34ab170da5908fc4" providerId="LiveId" clId="{0396AB70-9CBE-4085-B671-26C7B77C3E18}" dt="2021-03-09T19:57:16.863" v="612" actId="478"/>
          <ac:spMkLst>
            <pc:docMk/>
            <pc:sldMk cId="1785380096" sldId="718"/>
            <ac:spMk id="33" creationId="{C5037CBA-786A-4640-B09E-185CC16050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7" creationId="{F02A0B92-04CB-4B14-956B-6A5D1951FBF5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9" creationId="{2F1AE351-813A-4CF4-B602-936A00A1B014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51" creationId="{89B360FC-2AE1-4233-AB7A-27EE93A05897}"/>
          </ac:spMkLst>
        </pc:spChg>
        <pc:spChg chg="add del mod">
          <ac:chgData name="Cristian Chilipirea" userId="34ab170da5908fc4" providerId="LiveId" clId="{0396AB70-9CBE-4085-B671-26C7B77C3E18}" dt="2021-03-09T19:59:37.067" v="636" actId="478"/>
          <ac:spMkLst>
            <pc:docMk/>
            <pc:sldMk cId="1785380096" sldId="718"/>
            <ac:spMk id="67" creationId="{08124677-9A72-4E76-8CB4-45D23C4D3432}"/>
          </ac:spMkLst>
        </pc:spChg>
        <pc:spChg chg="add del mod">
          <ac:chgData name="Cristian Chilipirea" userId="34ab170da5908fc4" providerId="LiveId" clId="{0396AB70-9CBE-4085-B671-26C7B77C3E18}" dt="2021-03-09T19:59:38.831" v="637" actId="478"/>
          <ac:spMkLst>
            <pc:docMk/>
            <pc:sldMk cId="1785380096" sldId="718"/>
            <ac:spMk id="70" creationId="{0C522139-68ED-4E72-9CAD-80D72455D96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1" creationId="{D2E747A3-EF48-4213-A722-A79AC8E107C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4" creationId="{CDDEB623-0B76-4040-AB25-750DA25012F7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5" creationId="{A35C84B9-D228-4ADE-AA4F-807354E8657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6" creationId="{EFD1B294-A0E9-4C76-9DF9-67ED2BEC1B7F}"/>
          </ac:spMkLst>
        </pc:spChg>
        <pc:spChg chg="add del mod">
          <ac:chgData name="Cristian Chilipirea" userId="34ab170da5908fc4" providerId="LiveId" clId="{0396AB70-9CBE-4085-B671-26C7B77C3E18}" dt="2021-03-09T19:59:18.467" v="631" actId="478"/>
          <ac:spMkLst>
            <pc:docMk/>
            <pc:sldMk cId="1785380096" sldId="718"/>
            <ac:spMk id="77" creationId="{A183BD66-3256-4344-A379-2F0B4D967368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8" creationId="{22DB70CC-14AA-4CE3-9CA2-983EF415C7E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1" creationId="{3AEC07B2-5F26-4B5E-820F-CA3F56E5135B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2" creationId="{549F8302-7014-4D44-82F8-C3ED2260059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2" creationId="{B138B629-AD8F-4522-ABDF-E02998C49BB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3" creationId="{F91B8098-9447-4264-B073-767C59528918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4" creationId="{7CD538DF-0678-4AE5-BEDC-036179DCF27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7" creationId="{BDAA77FF-A9E8-45CE-AE00-DA6DE0F61FD7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8" creationId="{D34DAB8B-F85E-44A8-8F3B-3C2F638D9E54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1" creationId="{3D0A7111-2125-4608-A181-CC81CE065D3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2" creationId="{02B15C50-9B16-4596-81BA-E6C3BF88DEB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3" creationId="{92323200-9A31-404A-869A-F7B90DAEFB1F}"/>
          </ac:spMkLst>
        </pc:spChg>
        <pc:spChg chg="add del mod">
          <ac:chgData name="Cristian Chilipirea" userId="34ab170da5908fc4" providerId="LiveId" clId="{0396AB70-9CBE-4085-B671-26C7B77C3E18}" dt="2021-03-09T21:30:31.368" v="1034" actId="478"/>
          <ac:spMkLst>
            <pc:docMk/>
            <pc:sldMk cId="1785380096" sldId="718"/>
            <ac:spMk id="124" creationId="{E329AB1F-DF85-4C01-9566-9D598FA44935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5" creationId="{0B87A21B-FBDE-4A43-9196-B83619A96EAE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6" creationId="{C9D1C78A-4FF3-4091-8E44-3757AE84247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29" creationId="{F550AEC9-9082-4303-AA20-BF3735F959C2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2" creationId="{EC03B6D0-B8A4-4222-9DE8-07E158BED4F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3" creationId="{F7A38E6D-FFA6-4B71-BB2C-37DD0722BFC8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6" creationId="{D053A937-FE8D-4C7E-8DFD-8EB3BAE2D161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7" creationId="{7B0B76B6-260D-4179-9465-C94733E0634B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8" creationId="{62AE7D4A-82BE-4527-8E28-50678ECB39EE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9" creationId="{20BF00F8-4B74-4225-92C7-0E130D0DE42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3" creationId="{E8AD20E2-9CD0-425A-96CD-065D390AA1E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6" creationId="{8B1FFD4F-A9F0-4F30-B18A-E974CE49972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7" creationId="{1AC5AAD7-CAA1-4F9A-8AFC-AFF48BD7E3E4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0" creationId="{670C8FE5-3B0F-49C1-8054-97B6E046BADB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1" creationId="{76304BE8-82BD-4435-A153-8E5C9E2F9473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2" creationId="{D172B798-2E71-4ABB-8627-17EF3248348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3" creationId="{2B31728A-2472-48AF-8B35-1D3757D8DD13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57" creationId="{0364C3D0-1413-498F-80A0-6B81C924962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0" creationId="{7E40195E-FF4E-48DE-AF1D-4DC987F327A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1" creationId="{A58A3DEF-2131-48F2-8AD9-05B4EB3F903F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2" creationId="{F2DCDA22-5063-4D6F-9681-16CE001AFBD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5" creationId="{77CCDBC0-98B3-42CD-B810-B8EA27847CFE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6" creationId="{C7B4AA5B-5607-45F3-9188-6B820822ACD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7" creationId="{C60CDBCF-126E-461A-BA78-35EA1CDE047A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69" creationId="{6010758D-BB33-46EE-8553-325C0FC38DB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3" creationId="{1CB60A8A-6BE0-43C8-ADFB-B77105CE0E7D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6" creationId="{DDD95BDD-9BF4-4944-BED3-DB114C52B2A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7" creationId="{D5E2A24B-9AD9-4A4C-9B06-90BB15FCD07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8" creationId="{8244A9EF-9230-46CD-983A-8251F962642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1" creationId="{77E60439-E9C3-46B4-BADB-5218E3027ED2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2" creationId="{C885E031-C30F-46B8-B03B-F645E125E6A9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3" creationId="{3B4AF791-90A3-43C6-B00D-6F0C8BFAC02F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85" creationId="{EE106DFB-49E7-49FE-9BEE-0D9F2E1FD4A2}"/>
          </ac:spMkLst>
        </pc:spChg>
        <pc:spChg chg="add mod">
          <ac:chgData name="Cristian Chilipirea" userId="34ab170da5908fc4" providerId="LiveId" clId="{0396AB70-9CBE-4085-B671-26C7B77C3E18}" dt="2021-03-09T21:32:20.305" v="1069" actId="1076"/>
          <ac:spMkLst>
            <pc:docMk/>
            <pc:sldMk cId="1785380096" sldId="718"/>
            <ac:spMk id="186" creationId="{1AD1023F-2E0A-4281-8DFB-AD9F3454CF47}"/>
          </ac:spMkLst>
        </pc:spChg>
        <pc:spChg chg="add mod">
          <ac:chgData name="Cristian Chilipirea" userId="34ab170da5908fc4" providerId="LiveId" clId="{0396AB70-9CBE-4085-B671-26C7B77C3E18}" dt="2021-03-09T21:46:04.053" v="1198" actId="16959"/>
          <ac:spMkLst>
            <pc:docMk/>
            <pc:sldMk cId="1785380096" sldId="718"/>
            <ac:spMk id="187" creationId="{26E8EFD3-370C-4A1F-91C2-C4DCE396FF98}"/>
          </ac:spMkLst>
        </pc:spChg>
        <pc:grpChg chg="add del mod">
          <ac:chgData name="Cristian Chilipirea" userId="34ab170da5908fc4" providerId="LiveId" clId="{0396AB70-9CBE-4085-B671-26C7B77C3E18}" dt="2021-03-09T21:31:32.511" v="1053"/>
          <ac:grpSpMkLst>
            <pc:docMk/>
            <pc:sldMk cId="1785380096" sldId="718"/>
            <ac:grpSpMk id="170" creationId="{23AAF209-277D-4347-BAD1-1A0E17A739B1}"/>
          </ac:grpSpMkLst>
        </pc:grpChg>
        <pc:picChg chg="add mod">
          <ac:chgData name="Cristian Chilipirea" userId="34ab170da5908fc4" providerId="LiveId" clId="{0396AB70-9CBE-4085-B671-26C7B77C3E18}" dt="2021-03-09T21:30:18.909" v="1028" actId="1076"/>
          <ac:picMkLst>
            <pc:docMk/>
            <pc:sldMk cId="1785380096" sldId="718"/>
            <ac:picMk id="140" creationId="{1EA9D310-7402-4103-AAE4-BAF762E71864}"/>
          </ac:picMkLst>
        </pc:picChg>
        <pc:picChg chg="add mod">
          <ac:chgData name="Cristian Chilipirea" userId="34ab170da5908fc4" providerId="LiveId" clId="{0396AB70-9CBE-4085-B671-26C7B77C3E18}" dt="2021-03-09T21:30:41.143" v="1037" actId="1076"/>
          <ac:picMkLst>
            <pc:docMk/>
            <pc:sldMk cId="1785380096" sldId="718"/>
            <ac:picMk id="154" creationId="{2D901B46-A087-4563-A525-A4E1C1CDB401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68" creationId="{CF76C788-9132-4B9A-AC9C-987D990F548A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84" creationId="{F83C7393-8D53-4C8B-87EC-01B301058500}"/>
          </ac:picMkLst>
        </pc:pic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6" creationId="{A9948833-285E-47FC-8CC6-5D08700C65C3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7" creationId="{DB2E43D8-4207-4842-A13E-A48AFFBF8A7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9" creationId="{27CECB55-3B4B-4A08-B654-49532E78155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10" creationId="{C383CD64-B9FD-4C8F-A106-EB9D84E92A0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6" creationId="{A8F1FC61-3F59-45B5-9E57-328A7E8D785A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7" creationId="{7DA4955D-5BBE-4227-9303-1B9953F16B3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8" creationId="{54393395-E673-4214-897A-A6BB0614C6FC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9" creationId="{239026A6-6D98-49CF-BAC9-15DCE021CCCE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2" creationId="{8FB8713F-7E9A-456E-B5BD-54E7B764E784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3" creationId="{97C20553-6496-4ABC-BE99-706EC5DE59A8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5" creationId="{8DC8B761-7A8B-4568-9D22-4D5B4E009994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6" creationId="{5CDF1078-124E-454F-85C8-BA02948AE63E}"/>
          </ac:cxnSpMkLst>
        </pc:cxnChg>
        <pc:cxnChg chg="add del mod">
          <ac:chgData name="Cristian Chilipirea" userId="34ab170da5908fc4" providerId="LiveId" clId="{0396AB70-9CBE-4085-B671-26C7B77C3E18}" dt="2021-03-09T19:59:38.831" v="637" actId="478"/>
          <ac:cxnSpMkLst>
            <pc:docMk/>
            <pc:sldMk cId="1785380096" sldId="718"/>
            <ac:cxnSpMk id="68" creationId="{4C27CD3E-8017-4746-A265-27F671438226}"/>
          </ac:cxnSpMkLst>
        </pc:cxnChg>
        <pc:cxnChg chg="add del mod">
          <ac:chgData name="Cristian Chilipirea" userId="34ab170da5908fc4" providerId="LiveId" clId="{0396AB70-9CBE-4085-B671-26C7B77C3E18}" dt="2021-03-09T19:59:37.067" v="636" actId="478"/>
          <ac:cxnSpMkLst>
            <pc:docMk/>
            <pc:sldMk cId="1785380096" sldId="718"/>
            <ac:cxnSpMk id="69" creationId="{420B9D12-A39B-4249-8EA8-9A243A430272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2" creationId="{4D499718-421B-4D53-898E-F0A4EEFC2F19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3" creationId="{EBBE21A6-AF8C-4999-B30C-47E97C16C37B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9" creationId="{89C9B1F6-BB69-4573-9F8C-8B88007B7B97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80" creationId="{B8866461-CC71-4BDA-BA5C-C044F757C943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91" creationId="{28C2F04E-1E8D-4458-B4FC-B82757CDC781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2" creationId="{71FE228C-C66C-4334-B881-16133F07E1DE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3" creationId="{5C668A26-500E-4909-8566-B25B36159084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5" creationId="{28094F23-FAC4-43D0-A6C3-1676581C8016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6" creationId="{2D3F4DA4-E291-447C-88A4-F23302907CB2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9" creationId="{ADDB6A3D-8A2B-4E01-9B42-DEF208CE40BD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20" creationId="{A0982AC1-2D33-4618-871C-CF2E9239B87A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7" creationId="{ECA36BF8-D1A3-44C1-A510-62AD623AAF8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8" creationId="{90C95D2B-6AD3-4856-85CF-07F4148B1106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0" creationId="{AF10024C-08EE-4A83-B816-0E0AE10C6442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1" creationId="{3AAB8B97-398E-45AD-AE12-DFBD2391E90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4" creationId="{8D324C0F-D1AD-4E91-A8C3-3EAAFAAA14C9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5" creationId="{A3A79BDF-9007-49AE-93D9-7FD0AD4062B4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1" creationId="{E284BA9C-A68B-4327-A79C-49A4F6423007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2" creationId="{9064170F-C752-41E8-A46A-F79578C6B855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4" creationId="{9A72B5A6-E6A2-4A81-A901-2B238598EFC6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5" creationId="{8A298A96-B121-4B65-87A4-192A2D31771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8" creationId="{51ACA940-C9ED-4E26-83D9-907C33CC3F0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9" creationId="{A433C20C-6610-4B64-8185-8AA021DF9EB5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5" creationId="{A9AAC231-7918-4ABC-8D5C-B2E2B0DE40E7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6" creationId="{796EFBC9-A0E5-41E9-87F6-F1C66CE3347A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8" creationId="{DDB2C358-C6E3-4828-96C7-2252DB61FBBD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9" creationId="{1F5B442D-7B54-443A-AADF-12A337AFBF12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3" creationId="{5974EDB6-DF4E-4E64-96EC-F0A5ADB54218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4" creationId="{87FFFC85-9E8E-4397-9451-742F1278EC44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1" creationId="{D1350AD8-B26C-4802-AE9F-459CA5D6FC4B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2" creationId="{B2BED60E-C8BD-4E06-8396-27B0B77F6E76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4" creationId="{08641550-2A0F-44C1-B031-15378D072962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5" creationId="{859D7238-4C60-48B7-B5AD-D53D8C71AA69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9" creationId="{42B45F3A-31B9-4A64-B4EC-16C232C348BC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80" creationId="{0032EB72-ED91-46B9-ABD3-AF5CE76700F6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83024352" sldId="719"/>
        </pc:sldMkLst>
      </pc:sldChg>
      <pc:sldChg chg="addSp delSp modSp add mod">
        <pc:chgData name="Cristian Chilipirea" userId="34ab170da5908fc4" providerId="LiveId" clId="{0396AB70-9CBE-4085-B671-26C7B77C3E18}" dt="2021-03-09T21:40:33.710" v="1103" actId="1076"/>
        <pc:sldMkLst>
          <pc:docMk/>
          <pc:sldMk cId="2004866330" sldId="719"/>
        </pc:sldMkLst>
        <pc:spChg chg="mod">
          <ac:chgData name="Cristian Chilipirea" userId="34ab170da5908fc4" providerId="LiveId" clId="{0396AB70-9CBE-4085-B671-26C7B77C3E18}" dt="2021-03-09T20:14:50.681" v="679" actId="20577"/>
          <ac:spMkLst>
            <pc:docMk/>
            <pc:sldMk cId="2004866330" sldId="719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11" creationId="{CB872CCB-D197-4402-BCD3-CCF6F45D7571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3" creationId="{3E5E23F4-4C54-45B8-8DB8-75776605DA82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6" creationId="{FDB441C9-AC0B-4C7A-969F-06EF228687B8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7" creationId="{EC8B993E-89C6-4C01-AFB8-9761BB14AD46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9" creationId="{7B479B06-22E4-4BC7-BC56-F336B107F564}"/>
          </ac:spMkLst>
        </pc:spChg>
        <pc:spChg chg="add mod">
          <ac:chgData name="Cristian Chilipirea" userId="34ab170da5908fc4" providerId="LiveId" clId="{0396AB70-9CBE-4085-B671-26C7B77C3E18}" dt="2021-03-09T20:17:42.353" v="713" actId="20577"/>
          <ac:spMkLst>
            <pc:docMk/>
            <pc:sldMk cId="2004866330" sldId="719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47" creationId="{F02A0B92-04CB-4B14-956B-6A5D1951FBF5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48" creationId="{8A807F60-F88A-4E4E-ABCD-6378636C8273}"/>
          </ac:spMkLst>
        </pc:spChg>
        <pc:spChg chg="del">
          <ac:chgData name="Cristian Chilipirea" userId="34ab170da5908fc4" providerId="LiveId" clId="{0396AB70-9CBE-4085-B671-26C7B77C3E18}" dt="2021-03-09T20:14:59.695" v="680" actId="478"/>
          <ac:spMkLst>
            <pc:docMk/>
            <pc:sldMk cId="2004866330" sldId="719"/>
            <ac:spMk id="49" creationId="{2F1AE351-813A-4CF4-B602-936A00A1B014}"/>
          </ac:spMkLst>
        </pc:spChg>
        <pc:spChg chg="add mod">
          <ac:chgData name="Cristian Chilipirea" userId="34ab170da5908fc4" providerId="LiveId" clId="{0396AB70-9CBE-4085-B671-26C7B77C3E18}" dt="2021-03-09T20:17:44.612" v="714" actId="2057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51" creationId="{89B360FC-2AE1-4233-AB7A-27EE93A05897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4" creationId="{01CB4674-5E5D-4E57-BBF4-513AACC7464E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5" creationId="{9E7C93B0-4B7C-46BF-A2A4-8895F6F5021D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6" creationId="{6F677FBC-42E4-4369-B15F-5D3C30E8D83A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7" creationId="{3CF94E0C-8AB2-4D2B-837C-46D89FE901A9}"/>
          </ac:spMkLst>
        </pc:spChg>
        <pc:spChg chg="add mod">
          <ac:chgData name="Cristian Chilipirea" userId="34ab170da5908fc4" providerId="LiveId" clId="{0396AB70-9CBE-4085-B671-26C7B77C3E18}" dt="2021-03-09T20:27:50.242" v="825" actId="20577"/>
          <ac:spMkLst>
            <pc:docMk/>
            <pc:sldMk cId="2004866330" sldId="719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27.682" v="1101" actId="1076"/>
          <ac:spMkLst>
            <pc:docMk/>
            <pc:sldMk cId="2004866330" sldId="719"/>
            <ac:spMk id="60" creationId="{30421D30-4239-4F1E-8F9B-A0E9AC01B8D0}"/>
          </ac:spMkLst>
        </pc:spChg>
        <pc:spChg chg="add mod">
          <ac:chgData name="Cristian Chilipirea" userId="34ab170da5908fc4" providerId="LiveId" clId="{0396AB70-9CBE-4085-B671-26C7B77C3E18}" dt="2021-03-09T21:40:33.710" v="1103" actId="1076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0:19:04.121" v="733" actId="2057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0396AB70-9CBE-4085-B671-26C7B77C3E18}" dt="2021-03-09T20:19:05.961" v="734" actId="2057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0:27:40.136" v="819" actId="20577"/>
          <ac:spMkLst>
            <pc:docMk/>
            <pc:sldMk cId="2004866330" sldId="719"/>
            <ac:spMk id="92" creationId="{B138B629-AD8F-4522-ABDF-E02998C49BB9}"/>
          </ac:spMkLst>
        </pc:spChg>
        <pc:spChg chg="del">
          <ac:chgData name="Cristian Chilipirea" userId="34ab170da5908fc4" providerId="LiveId" clId="{0396AB70-9CBE-4085-B671-26C7B77C3E18}" dt="2021-03-09T20:16:19.320" v="706" actId="478"/>
          <ac:spMkLst>
            <pc:docMk/>
            <pc:sldMk cId="2004866330" sldId="719"/>
            <ac:spMk id="93" creationId="{F91B8098-9447-4264-B073-767C59528918}"/>
          </ac:spMkLst>
        </pc:sp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10" creationId="{C383CD64-B9FD-4C8F-A106-EB9D84E92A00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4" creationId="{56C05133-A131-4325-9695-5F8F8E2F533D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5" creationId="{AFEA9DB4-33CE-44C0-8202-67AE942578B4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2" creationId="{45867FC8-3A72-4F6F-B3E5-7F63365AB2F9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3" creationId="{2CB7F5AB-C571-4BAF-9AC7-89C68092432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5" creationId="{F207FAD2-89A3-47FD-A014-36CF4ABB6A9F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6" creationId="{98A3CA6F-8DEB-4210-83A7-23E716A4EF0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2" creationId="{9CBF8993-8B73-4282-B7F0-F2DBA94972A7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3" creationId="{88D2A28A-BBA2-40E1-8AF9-8FD8CEE39BED}"/>
          </ac:cxnSpMkLst>
        </pc:cxnChg>
        <pc:cxnChg chg="add mod">
          <ac:chgData name="Cristian Chilipirea" userId="34ab170da5908fc4" providerId="LiveId" clId="{0396AB70-9CBE-4085-B671-26C7B77C3E18}" dt="2021-03-09T20:18:14.574" v="717" actId="14100"/>
          <ac:cxnSpMkLst>
            <pc:docMk/>
            <pc:sldMk cId="2004866330" sldId="719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5" creationId="{8DC8B761-7A8B-4568-9D22-4D5B4E009994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2" creationId="{4D499718-421B-4D53-898E-F0A4EEFC2F19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3" creationId="{EBBE21A6-AF8C-4999-B30C-47E97C16C37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9" creationId="{89C9B1F6-BB69-4573-9F8C-8B88007B7B97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91" creationId="{28C2F04E-1E8D-4458-B4FC-B82757CDC781}"/>
          </ac:cxnSpMkLst>
        </pc:cxnChg>
      </pc:sldChg>
      <pc:sldChg chg="addSp delSp modSp add mod">
        <pc:chgData name="Cristian Chilipirea" userId="34ab170da5908fc4" providerId="LiveId" clId="{0396AB70-9CBE-4085-B671-26C7B77C3E18}" dt="2021-03-09T21:41:22.979" v="1112" actId="14100"/>
        <pc:sldMkLst>
          <pc:docMk/>
          <pc:sldMk cId="3953706535" sldId="720"/>
        </pc:sldMkLst>
        <pc:spChg chg="mod">
          <ac:chgData name="Cristian Chilipirea" userId="34ab170da5908fc4" providerId="LiveId" clId="{0396AB70-9CBE-4085-B671-26C7B77C3E18}" dt="2021-03-09T20:21:38.416" v="754" actId="20577"/>
          <ac:spMkLst>
            <pc:docMk/>
            <pc:sldMk cId="3953706535" sldId="720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0:25:31.658" v="800" actId="2057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25:29.372" v="799" actId="2057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0:24:58.089" v="795" actId="164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0:28:39.389" v="837" actId="2057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0:28:36.873" v="835" actId="2057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0:28:41.085" v="839" actId="2057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0396AB70-9CBE-4085-B671-26C7B77C3E18}" dt="2021-03-09T20:28:52.757" v="847" actId="20577"/>
          <ac:spMkLst>
            <pc:docMk/>
            <pc:sldMk cId="3953706535" sldId="720"/>
            <ac:spMk id="48" creationId="{8A807F60-F88A-4E4E-ABCD-6378636C8273}"/>
          </ac:spMkLst>
        </pc:spChg>
        <pc:spChg chg="add del mod">
          <ac:chgData name="Cristian Chilipirea" userId="34ab170da5908fc4" providerId="LiveId" clId="{0396AB70-9CBE-4085-B671-26C7B77C3E18}" dt="2021-03-09T21:40:41.566" v="1107"/>
          <ac:spMkLst>
            <pc:docMk/>
            <pc:sldMk cId="3953706535" sldId="720"/>
            <ac:spMk id="49" creationId="{6648230F-1066-4DD9-BA49-ADAEB42EEC3B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28:35.393" v="834" actId="2057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0396AB70-9CBE-4085-B671-26C7B77C3E18}" dt="2021-03-09T20:28:49.596" v="845" actId="6549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0396AB70-9CBE-4085-B671-26C7B77C3E18}" dt="2021-03-09T20:28:46.349" v="843" actId="2057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0396AB70-9CBE-4085-B671-26C7B77C3E18}" dt="2021-03-09T20:28:43.628" v="841" actId="2057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0396AB70-9CBE-4085-B671-26C7B77C3E18}" dt="2021-03-09T20:28:09.586" v="830" actId="20577"/>
          <ac:spMkLst>
            <pc:docMk/>
            <pc:sldMk cId="3953706535" sldId="720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50.917" v="1110" actId="1076"/>
          <ac:spMkLst>
            <pc:docMk/>
            <pc:sldMk cId="3953706535" sldId="720"/>
            <ac:spMk id="60" creationId="{247BAA4E-7F2E-48A0-8895-183C46F8F90D}"/>
          </ac:spMkLst>
        </pc:spChg>
        <pc:spChg chg="add mod">
          <ac:chgData name="Cristian Chilipirea" userId="34ab170da5908fc4" providerId="LiveId" clId="{0396AB70-9CBE-4085-B671-26C7B77C3E18}" dt="2021-03-09T21:41:22.979" v="1112" actId="14100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0396AB70-9CBE-4085-B671-26C7B77C3E18}" dt="2021-03-09T20:29:21.589" v="848" actId="1076"/>
          <ac:spMkLst>
            <pc:docMk/>
            <pc:sldMk cId="3953706535" sldId="720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0:25:17.442" v="798" actId="1076"/>
          <ac:grpSpMkLst>
            <pc:docMk/>
            <pc:sldMk cId="3953706535" sldId="720"/>
            <ac:grpSpMk id="4" creationId="{756E5B43-1E58-458B-9F5F-F3A972EBA04E}"/>
          </ac:grpSpMkLst>
        </pc:grpChg>
        <pc:grpChg chg="add mod">
          <ac:chgData name="Cristian Chilipirea" userId="34ab170da5908fc4" providerId="LiveId" clId="{0396AB70-9CBE-4085-B671-26C7B77C3E18}" dt="2021-03-09T20:28:29.388" v="833" actId="1076"/>
          <ac:grpSpMkLst>
            <pc:docMk/>
            <pc:sldMk cId="3953706535" sldId="720"/>
            <ac:grpSpMk id="5" creationId="{A10DA386-A99C-4759-A44B-D9CC65C45498}"/>
          </ac:grpSpMkLst>
        </pc:grp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5" creationId="{AFEA9DB4-33CE-44C0-8202-67AE942578B4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2" creationId="{45867FC8-3A72-4F6F-B3E5-7F63365AB2F9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3" creationId="{2CB7F5AB-C571-4BAF-9AC7-89C68092432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5" creationId="{F207FAD2-89A3-47FD-A014-36CF4ABB6A9F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6" creationId="{98A3CA6F-8DEB-4210-83A7-23E716A4EF0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2" creationId="{9CBF8993-8B73-4282-B7F0-F2DBA94972A7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3" creationId="{88D2A28A-BBA2-40E1-8AF9-8FD8CEE39BED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2842942952" sldId="721"/>
        </pc:sldMkLst>
      </pc:sldChg>
      <pc:sldChg chg="addSp delSp modSp add mod ord">
        <pc:chgData name="Cristian Chilipirea" userId="34ab170da5908fc4" providerId="LiveId" clId="{0396AB70-9CBE-4085-B671-26C7B77C3E18}" dt="2021-03-09T21:40:05.996" v="1096" actId="14100"/>
        <pc:sldMkLst>
          <pc:docMk/>
          <pc:sldMk cId="2958279561" sldId="721"/>
        </pc:sldMkLst>
        <pc:spChg chg="mod">
          <ac:chgData name="Cristian Chilipirea" userId="34ab170da5908fc4" providerId="LiveId" clId="{0396AB70-9CBE-4085-B671-26C7B77C3E18}" dt="2021-03-09T20:21:46.364" v="768" actId="20577"/>
          <ac:spMkLst>
            <pc:docMk/>
            <pc:sldMk cId="2958279561" sldId="721"/>
            <ac:spMk id="3" creationId="{5FC07BC5-EE46-41C6-8818-721A43A0EA2C}"/>
          </ac:spMkLst>
        </pc:spChg>
        <pc:spChg chg="mod topLvl">
          <ac:chgData name="Cristian Chilipirea" userId="34ab170da5908fc4" providerId="LiveId" clId="{0396AB70-9CBE-4085-B671-26C7B77C3E18}" dt="2021-03-09T20:22:40.834" v="774" actId="20577"/>
          <ac:spMkLst>
            <pc:docMk/>
            <pc:sldMk cId="2958279561" sldId="721"/>
            <ac:spMk id="8" creationId="{51A60035-E8E7-4357-A172-7CA6E7C26886}"/>
          </ac:spMkLst>
        </pc:spChg>
        <pc:spChg chg="mod topLvl">
          <ac:chgData name="Cristian Chilipirea" userId="34ab170da5908fc4" providerId="LiveId" clId="{0396AB70-9CBE-4085-B671-26C7B77C3E18}" dt="2021-03-09T20:22:49.780" v="779" actId="20577"/>
          <ac:spMkLst>
            <pc:docMk/>
            <pc:sldMk cId="2958279561" sldId="721"/>
            <ac:spMk id="11" creationId="{CB872CCB-D197-4402-BCD3-CCF6F45D7571}"/>
          </ac:spMkLst>
        </pc:spChg>
        <pc:spChg chg="mod topLvl">
          <ac:chgData name="Cristian Chilipirea" userId="34ab170da5908fc4" providerId="LiveId" clId="{0396AB70-9CBE-4085-B671-26C7B77C3E18}" dt="2021-03-09T20:22:33.752" v="772" actId="165"/>
          <ac:spMkLst>
            <pc:docMk/>
            <pc:sldMk cId="2958279561" sldId="721"/>
            <ac:spMk id="15" creationId="{9FE53B69-1380-4F7C-A055-9C44E61DBB54}"/>
          </ac:spMkLst>
        </pc:spChg>
        <pc:spChg chg="mod topLvl">
          <ac:chgData name="Cristian Chilipirea" userId="34ab170da5908fc4" providerId="LiveId" clId="{0396AB70-9CBE-4085-B671-26C7B77C3E18}" dt="2021-03-09T20:22:38.592" v="773" actId="20577"/>
          <ac:spMkLst>
            <pc:docMk/>
            <pc:sldMk cId="2958279561" sldId="721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40:05.996" v="1096" actId="14100"/>
          <ac:spMkLst>
            <pc:docMk/>
            <pc:sldMk cId="2958279561" sldId="721"/>
            <ac:spMk id="34" creationId="{44409418-8ECD-4A8E-A7E3-F779CF78E4FA}"/>
          </ac:spMkLst>
        </pc:spChg>
        <pc:spChg chg="mod topLvl">
          <ac:chgData name="Cristian Chilipirea" userId="34ab170da5908fc4" providerId="LiveId" clId="{0396AB70-9CBE-4085-B671-26C7B77C3E18}" dt="2021-03-09T20:22:46.009" v="777" actId="20577"/>
          <ac:spMkLst>
            <pc:docMk/>
            <pc:sldMk cId="2958279561" sldId="721"/>
            <ac:spMk id="47" creationId="{F02A0B92-04CB-4B14-956B-6A5D1951FBF5}"/>
          </ac:spMkLst>
        </pc:spChg>
        <pc:spChg chg="mod topLvl">
          <ac:chgData name="Cristian Chilipirea" userId="34ab170da5908fc4" providerId="LiveId" clId="{0396AB70-9CBE-4085-B671-26C7B77C3E18}" dt="2021-03-09T20:22:44.907" v="776" actId="20577"/>
          <ac:spMkLst>
            <pc:docMk/>
            <pc:sldMk cId="2958279561" sldId="721"/>
            <ac:spMk id="49" creationId="{2F1AE351-813A-4CF4-B602-936A00A1B014}"/>
          </ac:spMkLst>
        </pc:spChg>
        <pc:spChg chg="mod topLvl">
          <ac:chgData name="Cristian Chilipirea" userId="34ab170da5908fc4" providerId="LiveId" clId="{0396AB70-9CBE-4085-B671-26C7B77C3E18}" dt="2021-03-09T20:22:43.473" v="775" actId="2057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2:57.781" v="783" actId="2057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0396AB70-9CBE-4085-B671-26C7B77C3E18}" dt="2021-03-09T20:23:17.844" v="794" actId="790"/>
          <ac:spMkLst>
            <pc:docMk/>
            <pc:sldMk cId="2958279561" sldId="721"/>
            <ac:spMk id="93" creationId="{F91B8098-9447-4264-B073-767C59528918}"/>
          </ac:spMkLst>
        </pc:spChg>
        <pc:grpChg chg="add del mod">
          <ac:chgData name="Cristian Chilipirea" userId="34ab170da5908fc4" providerId="LiveId" clId="{0396AB70-9CBE-4085-B671-26C7B77C3E18}" dt="2021-03-09T20:22:33.752" v="772" actId="165"/>
          <ac:grpSpMkLst>
            <pc:docMk/>
            <pc:sldMk cId="2958279561" sldId="721"/>
            <ac:grpSpMk id="4" creationId="{E8F47D93-68BF-4CE9-822D-242F670F68A4}"/>
          </ac:grpSpMkLst>
        </pc:grp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6" creationId="{A9948833-285E-47FC-8CC6-5D08700C65C3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7" creationId="{DB2E43D8-4207-4842-A13E-A48AFFBF8A7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9" creationId="{27CECB55-3B4B-4A08-B654-49532E78155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10" creationId="{C383CD64-B9FD-4C8F-A106-EB9D84E92A00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2" creationId="{8FB8713F-7E9A-456E-B5BD-54E7B764E784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3" creationId="{97C20553-6496-4ABC-BE99-706EC5DE59A8}"/>
          </ac:cxnSpMkLst>
        </pc:cxnChg>
      </pc:sldChg>
      <pc:sldChg chg="addSp delSp modSp add mod ord">
        <pc:chgData name="Cristian Chilipirea" userId="34ab170da5908fc4" providerId="LiveId" clId="{0396AB70-9CBE-4085-B671-26C7B77C3E18}" dt="2021-03-09T21:39:56.655" v="1094" actId="1076"/>
        <pc:sldMkLst>
          <pc:docMk/>
          <pc:sldMk cId="1529978504" sldId="722"/>
        </pc:sldMkLst>
        <pc:spChg chg="add del">
          <ac:chgData name="Cristian Chilipirea" userId="34ab170da5908fc4" providerId="LiveId" clId="{0396AB70-9CBE-4085-B671-26C7B77C3E18}" dt="2021-03-09T21:39:14.368" v="1088" actId="478"/>
          <ac:spMkLst>
            <pc:docMk/>
            <pc:sldMk cId="1529978504" sldId="722"/>
            <ac:spMk id="18" creationId="{0434B49B-42F2-40E6-92BF-DC2EFCA5A9A5}"/>
          </ac:spMkLst>
        </pc:spChg>
        <pc:spChg chg="add mod">
          <ac:chgData name="Cristian Chilipirea" userId="34ab170da5908fc4" providerId="LiveId" clId="{0396AB70-9CBE-4085-B671-26C7B77C3E18}" dt="2021-03-09T21:39:56.655" v="1094" actId="1076"/>
          <ac:spMkLst>
            <pc:docMk/>
            <pc:sldMk cId="1529978504" sldId="722"/>
            <ac:spMk id="19" creationId="{E05FBF88-D9ED-40AD-B5AB-FFD56165C098}"/>
          </ac:spMkLst>
        </pc:spChg>
        <pc:cxnChg chg="add del mod">
          <ac:chgData name="Cristian Chilipirea" userId="34ab170da5908fc4" providerId="LiveId" clId="{0396AB70-9CBE-4085-B671-26C7B77C3E18}" dt="2021-03-09T21:38:07.910" v="1077" actId="21"/>
          <ac:cxnSpMkLst>
            <pc:docMk/>
            <pc:sldMk cId="1529978504" sldId="722"/>
            <ac:cxnSpMk id="5" creationId="{0C4197FB-42A1-4915-A91C-650097E5AD43}"/>
          </ac:cxnSpMkLst>
        </pc:cxnChg>
        <pc:cxnChg chg="add del mod">
          <ac:chgData name="Cristian Chilipirea" userId="34ab170da5908fc4" providerId="LiveId" clId="{0396AB70-9CBE-4085-B671-26C7B77C3E18}" dt="2021-03-09T21:38:49.657" v="1086" actId="478"/>
          <ac:cxnSpMkLst>
            <pc:docMk/>
            <pc:sldMk cId="1529978504" sldId="722"/>
            <ac:cxnSpMk id="14" creationId="{EF967BF0-FD53-4711-BBF8-65600C04401F}"/>
          </ac:cxnSpMkLst>
        </pc:cxn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37929409" sldId="722"/>
        </pc:sldMkLst>
      </pc:sldChg>
      <pc:sldChg chg="addSp delSp modSp add mod">
        <pc:chgData name="Cristian Chilipirea" userId="34ab170da5908fc4" providerId="LiveId" clId="{0396AB70-9CBE-4085-B671-26C7B77C3E18}" dt="2021-03-09T21:13:27.529" v="975" actId="1076"/>
        <pc:sldMkLst>
          <pc:docMk/>
          <pc:sldMk cId="17853534" sldId="723"/>
        </pc:sldMkLst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" creationId="{CB872CCB-D197-4402-BCD3-CCF6F45D7571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5" creationId="{9FE53B69-1380-4F7C-A055-9C44E61DBB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4" creationId="{4358CDC5-9F4C-4AD9-8801-26525257846B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7" creationId="{BD5272AD-178F-4139-94A1-C0B52E2ED509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8" creationId="{0BE22BAF-4D05-4459-A64D-BC975E4FEFDF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9" creationId="{AB5CC37B-200D-4FF3-985E-2CB6C9FE6F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2" creationId="{AD0AA9FA-7627-4243-96AF-213FC52CED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3" creationId="{98D58561-356D-4F38-A9D9-E6B6F814DBC6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4" creationId="{E2C6ABCF-EFD6-44B2-9688-073A6303B1A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7" creationId="{F02A0B92-04CB-4B14-956B-6A5D1951FBF5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9" creationId="{2F1AE351-813A-4CF4-B602-936A00A1B014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0" creationId="{AE1450A9-AD70-47A9-85AD-F9FEA21EF333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1" creationId="{E72E6739-8E13-440E-85DB-2BB3349F511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4" creationId="{7CD538DF-0678-4AE5-BEDC-036179DCF27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7" creationId="{BDAA77FF-A9E8-45CE-AE00-DA6DE0F61FD7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8" creationId="{D34DAB8B-F85E-44A8-8F3B-3C2F638D9E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1" creationId="{3D0A7111-2125-4608-A181-CC81CE065D3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2" creationId="{02B15C50-9B16-4596-81BA-E6C3BF88DEB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3" creationId="{92323200-9A31-404A-869A-F7B90DAEFB1F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4" creationId="{E329AB1F-DF85-4C01-9566-9D598FA44935}"/>
          </ac:spMkLst>
        </pc:spChg>
        <pc:spChg chg="mod">
          <ac:chgData name="Cristian Chilipirea" userId="34ab170da5908fc4" providerId="LiveId" clId="{0396AB70-9CBE-4085-B671-26C7B77C3E18}" dt="2021-03-09T21:12:56.536" v="966" actId="14100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0396AB70-9CBE-4085-B671-26C7B77C3E18}" dt="2021-03-09T21:12:58.707" v="970" actId="20577"/>
          <ac:spMkLst>
            <pc:docMk/>
            <pc:sldMk cId="17853534" sldId="723"/>
            <ac:spMk id="126" creationId="{C9D1C78A-4FF3-4091-8E44-3757AE842479}"/>
          </ac:spMkLst>
        </pc:spChg>
        <pc:grpChg chg="add mod">
          <ac:chgData name="Cristian Chilipirea" userId="34ab170da5908fc4" providerId="LiveId" clId="{0396AB70-9CBE-4085-B671-26C7B77C3E18}" dt="2021-03-09T21:13:27.529" v="975" actId="1076"/>
          <ac:grpSpMkLst>
            <pc:docMk/>
            <pc:sldMk cId="17853534" sldId="723"/>
            <ac:grpSpMk id="45" creationId="{189C27AA-FE39-4360-81B0-B47E2460A5D7}"/>
          </ac:grpSpMkLst>
        </pc:grp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6" creationId="{A9948833-285E-47FC-8CC6-5D08700C65C3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0" creationId="{C383CD64-B9FD-4C8F-A106-EB9D84E92A00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2" creationId="{8FB8713F-7E9A-456E-B5BD-54E7B764E7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2" creationId="{347CA00A-C096-4333-9978-27FA86364155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3" creationId="{A81730B4-ABB8-4A4B-A866-FCB79CC30F03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5" creationId="{7EEC689C-5A7A-48D3-8F64-EFE102B18A9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6" creationId="{7C07CD65-A253-4A72-8296-E88B588A195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0" creationId="{9BC52991-1F47-4170-8DEC-CB4B372D6CEC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1" creationId="{6C6AD081-DC34-4E9E-AFDD-97B011C707BD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6" creationId="{85950611-CCF7-46C4-8830-2D4782D793AB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8" creationId="{042F42A6-BFE8-411E-A7BB-A5086D8290DA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2" creationId="{B4B36776-D059-42A9-AB41-E98F69050885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3" creationId="{ED627BAA-0B12-4CF1-B5A6-B79152D6AF2C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7" creationId="{C29C080E-DFE1-4BC3-9F96-BDC5A28DDF71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8" creationId="{9544946B-183B-42A2-8D0B-A08C6D71245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2" creationId="{71FE228C-C66C-4334-B881-16133F07E1DE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3" creationId="{5C668A26-500E-4909-8566-B25B361590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5" creationId="{28094F23-FAC4-43D0-A6C3-1676581C801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6" creationId="{2D3F4DA4-E291-447C-88A4-F23302907CB2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9" creationId="{ADDB6A3D-8A2B-4E01-9B42-DEF208CE40BD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20" creationId="{A0982AC1-2D33-4618-871C-CF2E9239B87A}"/>
          </ac:cxnSpMkLst>
        </pc:cxnChg>
      </pc:sldChg>
      <pc:sldChg chg="addSp delSp modSp add del mod">
        <pc:chgData name="Cristian Chilipirea" userId="34ab170da5908fc4" providerId="LiveId" clId="{0396AB70-9CBE-4085-B671-26C7B77C3E18}" dt="2021-03-09T21:32:45.992" v="1074" actId="47"/>
        <pc:sldMkLst>
          <pc:docMk/>
          <pc:sldMk cId="3510967361" sldId="724"/>
        </pc:sldMkLst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3" creationId="{C06E604E-6E60-4CED-BBC7-73C96129A7AC}"/>
          </ac:spMkLst>
        </pc:spChg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4" creationId="{2A560C87-930F-41E9-8249-A28D0593D96F}"/>
          </ac:spMkLst>
        </pc:spChg>
      </pc:sldChg>
      <pc:sldChg chg="add">
        <pc:chgData name="Cristian Chilipirea" userId="34ab170da5908fc4" providerId="LiveId" clId="{0396AB70-9CBE-4085-B671-26C7B77C3E18}" dt="2021-03-09T21:29:59.915" v="1022" actId="2890"/>
        <pc:sldMkLst>
          <pc:docMk/>
          <pc:sldMk cId="1267356620" sldId="725"/>
        </pc:sldMkLst>
      </pc:sldChg>
      <pc:sldChg chg="addSp delSp modSp add mod ord">
        <pc:chgData name="Cristian Chilipirea" userId="34ab170da5908fc4" providerId="LiveId" clId="{0396AB70-9CBE-4085-B671-26C7B77C3E18}" dt="2021-03-09T21:44:02.903" v="1175" actId="1076"/>
        <pc:sldMkLst>
          <pc:docMk/>
          <pc:sldMk cId="2727005353" sldId="726"/>
        </pc:sldMkLst>
        <pc:spChg chg="mod">
          <ac:chgData name="Cristian Chilipirea" userId="34ab170da5908fc4" providerId="LiveId" clId="{0396AB70-9CBE-4085-B671-26C7B77C3E18}" dt="2021-03-09T21:43:11.172" v="1159" actId="790"/>
          <ac:spMkLst>
            <pc:docMk/>
            <pc:sldMk cId="2727005353" sldId="726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9" creationId="{7B479B06-22E4-4BC7-BC56-F336B107F564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8" creationId="{8A807F60-F88A-4E4E-ABCD-6378636C8273}"/>
          </ac:spMkLst>
        </pc:spChg>
        <pc:spChg chg="add 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49" creationId="{446128B0-CCCE-44E7-A4C9-7B79486D7251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51" creationId="{89B360FC-2AE1-4233-AB7A-27EE93A05897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4" creationId="{01CB4674-5E5D-4E57-BBF4-513AACC7464E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5" creationId="{9E7C93B0-4B7C-46BF-A2A4-8895F6F5021D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6" creationId="{6F677FBC-42E4-4369-B15F-5D3C30E8D83A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7" creationId="{3CF94E0C-8AB2-4D2B-837C-46D89FE901A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59" creationId="{E84E6FEB-578A-4960-AFB2-14BD3AF1400C}"/>
          </ac:spMkLst>
        </pc:spChg>
        <pc:spChg chg="del mod">
          <ac:chgData name="Cristian Chilipirea" userId="34ab170da5908fc4" providerId="LiveId" clId="{0396AB70-9CBE-4085-B671-26C7B77C3E18}" dt="2021-03-09T21:43:20.161" v="1166" actId="478"/>
          <ac:spMkLst>
            <pc:docMk/>
            <pc:sldMk cId="2727005353" sldId="726"/>
            <ac:spMk id="60" creationId="{30421D30-4239-4F1E-8F9B-A0E9AC01B8D0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0" creationId="{398F3BCD-85B5-4154-BC04-2FFAA6788C56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1" creationId="{D2E747A3-EF48-4213-A722-A79AC8E107CE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4" creationId="{CDDEB623-0B76-4040-AB25-750DA25012F7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5" creationId="{A35C84B9-D228-4ADE-AA4F-807354E8657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7" creationId="{8AC859EA-4393-4536-9E6F-3606D59AE4DD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8" creationId="{22DB70CC-14AA-4CE3-9CA2-983EF415C7E0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1" creationId="{3AEC07B2-5F26-4B5E-820F-CA3F56E5135B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8" creationId="{97BB79CD-007D-4AF3-ABB5-7EF16CA80461}"/>
          </ac:spMkLst>
        </pc:spChg>
        <pc:spChg chg="add del mod">
          <ac:chgData name="Cristian Chilipirea" userId="34ab170da5908fc4" providerId="LiveId" clId="{0396AB70-9CBE-4085-B671-26C7B77C3E18}" dt="2021-03-09T21:43:53.228" v="1174" actId="478"/>
          <ac:spMkLst>
            <pc:docMk/>
            <pc:sldMk cId="2727005353" sldId="726"/>
            <ac:spMk id="89" creationId="{4C20BCE0-125D-46FD-821A-16063A89D34E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1:44:02.903" v="1175" actId="1076"/>
          <ac:grpSpMkLst>
            <pc:docMk/>
            <pc:sldMk cId="2727005353" sldId="726"/>
            <ac:grpSpMk id="62" creationId="{6A70D317-699A-4A67-BCC5-703BAE3D5DE6}"/>
          </ac:grpSpMkLst>
        </pc:grp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5" creationId="{AFEA9DB4-33CE-44C0-8202-67AE942578B4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2" creationId="{45867FC8-3A72-4F6F-B3E5-7F63365AB2F9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3" creationId="{2CB7F5AB-C571-4BAF-9AC7-89C68092432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5" creationId="{F207FAD2-89A3-47FD-A014-36CF4ABB6A9F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6" creationId="{98A3CA6F-8DEB-4210-83A7-23E716A4EF0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2" creationId="{9CBF8993-8B73-4282-B7F0-F2DBA94972A7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3" creationId="{88D2A28A-BBA2-40E1-8AF9-8FD8CEE39BED}"/>
          </ac:cxnSpMkLst>
        </pc:cxnChg>
        <pc:cxnChg chg="del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3" creationId="{23A08E00-9DC3-4BA8-91EF-AE5BD3CB06E6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4" creationId="{37339D51-48D4-4C21-A578-22F93A7F77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5" creationId="{8DC8B761-7A8B-4568-9D22-4D5B4E0099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8" creationId="{60E97A30-58BB-4EE4-817E-5E93432340F8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9" creationId="{AD649A7F-9117-4C09-B14C-FD9CBF666366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2" creationId="{4D499718-421B-4D53-898E-F0A4EEFC2F19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3" creationId="{EBBE21A6-AF8C-4999-B30C-47E97C16C37B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9" creationId="{89C9B1F6-BB69-4573-9F8C-8B88007B7B97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4" creationId="{8039C7C6-3FF7-4777-82E8-6A0C06EBC095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5" creationId="{0954DAC3-D852-4D28-A7E6-A813DFE6465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91" creationId="{28C2F04E-1E8D-4458-B4FC-B82757CDC781}"/>
          </ac:cxnSpMkLst>
        </pc:cxnChg>
      </pc:sldChg>
      <pc:sldMasterChg chg="delSldLayout">
        <pc:chgData name="Cristian Chilipirea" userId="34ab170da5908fc4" providerId="LiveId" clId="{0396AB70-9CBE-4085-B671-26C7B77C3E18}" dt="2021-03-09T18:40:08.642" v="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396AB70-9CBE-4085-B671-26C7B77C3E18}" dt="2021-03-09T18:40:08.642" v="2" actId="47"/>
          <pc:sldLayoutMkLst>
            <pc:docMk/>
            <pc:sldMasterMk cId="2779709577" sldId="2147483648"/>
            <pc:sldLayoutMk cId="4193639877" sldId="2147483660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Arbori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FE228C-C66C-4334-B881-16133F07E1DE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 bwMode="auto">
          <a:xfrm>
            <a:off x="9570241" y="359354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C668A26-500E-4909-8566-B25B36159084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 bwMode="auto">
          <a:xfrm flipH="1">
            <a:off x="8900416" y="359354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D538DF-0678-4AE5-BEDC-036179DCF270}"/>
              </a:ext>
            </a:extLst>
          </p:cNvPr>
          <p:cNvSpPr/>
          <p:nvPr/>
        </p:nvSpPr>
        <p:spPr bwMode="auto">
          <a:xfrm flipH="1">
            <a:off x="10030713" y="396642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8094F23-FAC4-43D0-A6C3-1676581C8016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 bwMode="auto">
          <a:xfrm>
            <a:off x="10183698" y="434511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D3F4DA4-E291-447C-88A4-F23302907CB2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 bwMode="auto">
          <a:xfrm flipH="1">
            <a:off x="9634618" y="434511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DAA77FF-A9E8-45CE-AE00-DA6DE0F61FD7}"/>
              </a:ext>
            </a:extLst>
          </p:cNvPr>
          <p:cNvSpPr/>
          <p:nvPr/>
        </p:nvSpPr>
        <p:spPr>
          <a:xfrm flipH="1">
            <a:off x="10304442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34DAB8B-F85E-44A8-8F3B-3C2F638D9E54}"/>
              </a:ext>
            </a:extLst>
          </p:cNvPr>
          <p:cNvSpPr/>
          <p:nvPr/>
        </p:nvSpPr>
        <p:spPr bwMode="auto">
          <a:xfrm flipH="1">
            <a:off x="9418997" y="321485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DB6A3D-8A2B-4E01-9B42-DEF208CE40BD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 bwMode="auto">
          <a:xfrm>
            <a:off x="8918215" y="285188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0982AC1-2D33-4618-871C-CF2E9239B87A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 bwMode="auto">
          <a:xfrm flipH="1">
            <a:off x="8304757" y="285188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0A7111-2125-4608-A181-CC81CE065D30}"/>
              </a:ext>
            </a:extLst>
          </p:cNvPr>
          <p:cNvSpPr/>
          <p:nvPr/>
        </p:nvSpPr>
        <p:spPr bwMode="auto">
          <a:xfrm flipH="1">
            <a:off x="8766971" y="247319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02B15C50-9B16-4596-81BA-E6C3BF88DEB0}"/>
              </a:ext>
            </a:extLst>
          </p:cNvPr>
          <p:cNvSpPr/>
          <p:nvPr/>
        </p:nvSpPr>
        <p:spPr>
          <a:xfrm flipH="1">
            <a:off x="9172404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92323200-9A31-404A-869A-F7B90DAEFB1F}"/>
              </a:ext>
            </a:extLst>
          </p:cNvPr>
          <p:cNvSpPr/>
          <p:nvPr/>
        </p:nvSpPr>
        <p:spPr>
          <a:xfrm flipH="1">
            <a:off x="8438203" y="393011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E329AB1F-DF85-4C01-9566-9D598FA44935}"/>
              </a:ext>
            </a:extLst>
          </p:cNvPr>
          <p:cNvSpPr/>
          <p:nvPr/>
        </p:nvSpPr>
        <p:spPr>
          <a:xfrm flipH="1">
            <a:off x="7842544" y="315974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3" y="1442105"/>
            <a:ext cx="18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Left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12673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ro-RO" dirty="0" err="1"/>
              <a:t>Left</a:t>
            </a:r>
            <a:r>
              <a:rPr lang="ro-RO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5FBF88-D9ED-40AD-B5AB-FFD56165C098}"/>
              </a:ext>
            </a:extLst>
          </p:cNvPr>
          <p:cNvSpPr/>
          <p:nvPr/>
        </p:nvSpPr>
        <p:spPr>
          <a:xfrm>
            <a:off x="948559" y="2621774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9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</a:t>
            </a:r>
            <a:r>
              <a:rPr lang="en-US" dirty="0" err="1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>
            <a:off x="2276867" y="358277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 flipH="1">
            <a:off x="1607042" y="358277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 flipH="1">
            <a:off x="2737339" y="395565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>
            <a:off x="2890324" y="433434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 flipH="1">
            <a:off x="2341244" y="433434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 flipH="1">
            <a:off x="3011068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 flipH="1">
            <a:off x="2125623" y="320408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>
            <a:off x="1624841" y="284111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 flipH="1">
            <a:off x="1011383" y="284111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 flipH="1">
            <a:off x="1473597" y="246242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 flipH="1">
            <a:off x="1879030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 flipH="1">
            <a:off x="1144829" y="391934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 flipH="1">
            <a:off x="549170" y="314897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409418-8ECD-4A8E-A7E3-F779CF78E4FA}"/>
              </a:ext>
            </a:extLst>
          </p:cNvPr>
          <p:cNvSpPr/>
          <p:nvPr/>
        </p:nvSpPr>
        <p:spPr>
          <a:xfrm flipH="1">
            <a:off x="2006178" y="2621774"/>
            <a:ext cx="119916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827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2" y="1442105"/>
            <a:ext cx="2188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Left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7CA00A-C096-4333-9978-27FA86364155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 bwMode="auto">
          <a:xfrm flipH="1">
            <a:off x="1400093" y="3363439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1730B4-ABB8-4A4B-A866-FCB79CC30F0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>
            <a:off x="2030264" y="3363439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8CDC5-9F4C-4AD9-8801-26525257846B}"/>
              </a:ext>
            </a:extLst>
          </p:cNvPr>
          <p:cNvSpPr/>
          <p:nvPr/>
        </p:nvSpPr>
        <p:spPr bwMode="auto">
          <a:xfrm>
            <a:off x="1873246" y="298474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EC689C-5A7A-48D3-8F64-EFE102B18A94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 bwMode="auto">
          <a:xfrm flipH="1">
            <a:off x="2030264" y="2621777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07CD65-A253-4A72-8296-E88B588A195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 bwMode="auto">
          <a:xfrm>
            <a:off x="2707183" y="2621777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5272AD-178F-4139-94A1-C0B52E2ED509}"/>
              </a:ext>
            </a:extLst>
          </p:cNvPr>
          <p:cNvSpPr/>
          <p:nvPr/>
        </p:nvSpPr>
        <p:spPr bwMode="auto">
          <a:xfrm>
            <a:off x="2550165" y="224308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BE22BAF-4D05-4459-A64D-BC975E4FEFDF}"/>
              </a:ext>
            </a:extLst>
          </p:cNvPr>
          <p:cNvSpPr/>
          <p:nvPr/>
        </p:nvSpPr>
        <p:spPr>
          <a:xfrm>
            <a:off x="2864201" y="2929633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CC37B-200D-4FF3-985E-2CB6C9FE6FDE}"/>
              </a:ext>
            </a:extLst>
          </p:cNvPr>
          <p:cNvSpPr/>
          <p:nvPr/>
        </p:nvSpPr>
        <p:spPr bwMode="auto">
          <a:xfrm>
            <a:off x="2548357" y="372763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C52991-1F47-4170-8DEC-CB4B372D6CEC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101969" y="410632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6AD081-DC34-4E9E-AFDD-97B011C707BD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 bwMode="auto">
          <a:xfrm>
            <a:off x="2707183" y="410632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D0AA9FA-7627-4243-96AF-213FC52CEDDE}"/>
              </a:ext>
            </a:extLst>
          </p:cNvPr>
          <p:cNvSpPr/>
          <p:nvPr/>
        </p:nvSpPr>
        <p:spPr>
          <a:xfrm>
            <a:off x="1622109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8D58561-356D-4F38-A9D9-E6B6F814DBC6}"/>
              </a:ext>
            </a:extLst>
          </p:cNvPr>
          <p:cNvSpPr/>
          <p:nvPr/>
        </p:nvSpPr>
        <p:spPr>
          <a:xfrm>
            <a:off x="2797366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2C6ABCF-EFD6-44B2-9688-073A6303B1AD}"/>
              </a:ext>
            </a:extLst>
          </p:cNvPr>
          <p:cNvSpPr/>
          <p:nvPr/>
        </p:nvSpPr>
        <p:spPr>
          <a:xfrm>
            <a:off x="920233" y="37413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9C27AA-FE39-4360-81B0-B47E2460A5D7}"/>
              </a:ext>
            </a:extLst>
          </p:cNvPr>
          <p:cNvGrpSpPr/>
          <p:nvPr/>
        </p:nvGrpSpPr>
        <p:grpSpPr>
          <a:xfrm flipH="1">
            <a:off x="8064833" y="2243086"/>
            <a:ext cx="2764860" cy="2707878"/>
            <a:chOff x="123305" y="1928193"/>
            <a:chExt cx="2903688" cy="2707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5950611-CCF7-46C4-8830-2D4782D793AB}"/>
                </a:ext>
              </a:extLst>
            </p:cNvPr>
            <p:cNvCxnSpPr>
              <a:cxnSpLocks/>
              <a:stCxn id="50" idx="2"/>
              <a:endCxn id="61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2F42A6-BFE8-411E-A7BB-A5086D8290DA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1450A9-AD70-47A9-85AD-F9FEA21EF333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B36776-D059-42A9-AB41-E98F69050885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D627BAA-0B12-4CF1-B5A6-B79152D6AF2C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600C08-BCF4-4FF1-A4BE-20AB6F2CEE89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F3EF08C-7A9C-4520-97EC-1A14923D1533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5F31B-6FF1-4082-9FF3-30E6F6F975EE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9C080E-DFE1-4BC3-9F96-BDC5A28DDF71}"/>
                </a:ext>
              </a:extLst>
            </p:cNvPr>
            <p:cNvCxnSpPr>
              <a:cxnSpLocks/>
              <a:stCxn id="56" idx="2"/>
              <a:endCxn id="59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44946B-183B-42A2-8D0B-A08C6D712456}"/>
                </a:ext>
              </a:extLst>
            </p:cNvPr>
            <p:cNvCxnSpPr>
              <a:cxnSpLocks/>
              <a:stCxn id="56" idx="2"/>
              <a:endCxn id="60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920CA82-95DE-44E2-A475-FC105D10087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BE054E-CE5A-46F8-BCAA-44F761CC8D0D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72E6739-8E13-440E-85DB-2BB3349F511D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en-US" dirty="0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603165" y="3048546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1233336" y="3048546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076318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1233336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1910255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1753237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067273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729183" y="2040709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en-US" sz="2400" b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1751429" y="3412743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1305041" y="3791434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1910255" y="3791434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825181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2000438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23305" y="3426449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67FC8-3A72-4F6F-B3E5-7F63365AB2F9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 bwMode="auto">
          <a:xfrm flipH="1">
            <a:off x="4820127" y="3048546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B7F5AB-C571-4BAF-9AC7-89C680924323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5457005" y="3048546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97EE8-5D87-4B4A-912D-8D5080A3998F}"/>
              </a:ext>
            </a:extLst>
          </p:cNvPr>
          <p:cNvSpPr/>
          <p:nvPr/>
        </p:nvSpPr>
        <p:spPr bwMode="auto">
          <a:xfrm>
            <a:off x="4661301" y="342142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07FAD2-89A3-47FD-A014-36CF4ABB6A9F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 bwMode="auto">
          <a:xfrm flipH="1">
            <a:off x="4214913" y="380011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A3CA6F-8DEB-4210-83A7-23E716A4EF03}"/>
              </a:ext>
            </a:extLst>
          </p:cNvPr>
          <p:cNvCxnSpPr>
            <a:cxnSpLocks/>
            <a:stCxn id="44" idx="2"/>
            <a:endCxn id="55" idx="0"/>
          </p:cNvCxnSpPr>
          <p:nvPr/>
        </p:nvCxnSpPr>
        <p:spPr bwMode="auto">
          <a:xfrm>
            <a:off x="4820127" y="380011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A807F60-F88A-4E4E-ABCD-6378636C8273}"/>
              </a:ext>
            </a:extLst>
          </p:cNvPr>
          <p:cNvSpPr/>
          <p:nvPr/>
        </p:nvSpPr>
        <p:spPr>
          <a:xfrm>
            <a:off x="3735053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90C8A2-1FF5-4332-A7BD-E1321F462AF2}"/>
              </a:ext>
            </a:extLst>
          </p:cNvPr>
          <p:cNvSpPr/>
          <p:nvPr/>
        </p:nvSpPr>
        <p:spPr bwMode="auto">
          <a:xfrm>
            <a:off x="5299987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BF8993-8B73-4282-B7F0-F2DBA94972A7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 bwMode="auto">
          <a:xfrm flipH="1">
            <a:off x="5457005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D2A28A-BBA2-40E1-8AF9-8FD8CEE39BED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 bwMode="auto">
          <a:xfrm>
            <a:off x="6133924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1CB4674-5E5D-4E57-BBF4-513AACC7464E}"/>
              </a:ext>
            </a:extLst>
          </p:cNvPr>
          <p:cNvSpPr/>
          <p:nvPr/>
        </p:nvSpPr>
        <p:spPr bwMode="auto">
          <a:xfrm>
            <a:off x="5976906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E7C93B0-4B7C-46BF-A2A4-8895F6F5021D}"/>
              </a:ext>
            </a:extLst>
          </p:cNvPr>
          <p:cNvSpPr/>
          <p:nvPr/>
        </p:nvSpPr>
        <p:spPr>
          <a:xfrm>
            <a:off x="4910310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F677FBC-42E4-4369-B15F-5D3C30E8D83A}"/>
              </a:ext>
            </a:extLst>
          </p:cNvPr>
          <p:cNvSpPr/>
          <p:nvPr/>
        </p:nvSpPr>
        <p:spPr>
          <a:xfrm>
            <a:off x="5672542" y="338511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CF94E0C-8AB2-4D2B-837C-46D89FE901A9}"/>
              </a:ext>
            </a:extLst>
          </p:cNvPr>
          <p:cNvSpPr/>
          <p:nvPr/>
        </p:nvSpPr>
        <p:spPr>
          <a:xfrm>
            <a:off x="6290942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093800" y="333413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0421D30-4239-4F1E-8F9B-A0E9AC01B8D0}"/>
              </a:ext>
            </a:extLst>
          </p:cNvPr>
          <p:cNvSpPr/>
          <p:nvPr/>
        </p:nvSpPr>
        <p:spPr>
          <a:xfrm flipH="1">
            <a:off x="1385984" y="2753223"/>
            <a:ext cx="613248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392E166-6E78-48C4-B225-FF48F61C7CB4}"/>
              </a:ext>
            </a:extLst>
          </p:cNvPr>
          <p:cNvSpPr/>
          <p:nvPr/>
        </p:nvSpPr>
        <p:spPr>
          <a:xfrm>
            <a:off x="4794172" y="2085961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48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ro-RO" dirty="0"/>
              <a:t> </a:t>
            </a:r>
            <a:r>
              <a:rPr lang="en-US" dirty="0"/>
              <a:t>Left</a:t>
            </a:r>
            <a:endParaRPr lang="ro-RO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209318" y="209647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5B43-1E58-458B-9F5F-F3A972EBA04E}"/>
              </a:ext>
            </a:extLst>
          </p:cNvPr>
          <p:cNvGrpSpPr/>
          <p:nvPr/>
        </p:nvGrpSpPr>
        <p:grpSpPr>
          <a:xfrm flipH="1">
            <a:off x="393215" y="1984634"/>
            <a:ext cx="2764860" cy="2707878"/>
            <a:chOff x="123305" y="1928193"/>
            <a:chExt cx="2903688" cy="27078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948833-285E-47FC-8CC6-5D08700C65C3}"/>
                </a:ext>
              </a:extLst>
            </p:cNvPr>
            <p:cNvCxnSpPr>
              <a:cxnSpLocks/>
              <a:stCxn id="15" idx="2"/>
              <a:endCxn id="39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2E43D8-4207-4842-A13E-A48AFFBF8A7B}"/>
                </a:ext>
              </a:extLst>
            </p:cNvPr>
            <p:cNvCxnSpPr>
              <a:cxnSpLocks/>
              <a:stCxn id="15" idx="2"/>
              <a:endCxn id="3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53B69-1380-4F7C-A055-9C44E61DBB54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B8713F-7E9A-456E-B5BD-54E7B764E784}"/>
                </a:ext>
              </a:extLst>
            </p:cNvPr>
            <p:cNvCxnSpPr>
              <a:cxnSpLocks/>
              <a:stCxn id="25" idx="2"/>
              <a:endCxn id="15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C20553-6496-4ABC-BE99-706EC5DE59A8}"/>
                </a:ext>
              </a:extLst>
            </p:cNvPr>
            <p:cNvCxnSpPr>
              <a:cxnSpLocks/>
              <a:stCxn id="25" idx="2"/>
              <a:endCxn id="51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AB976B-6F82-49FD-9216-25267497BAB1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9B360FC-2AE1-4233-AB7A-27EE93A05897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5E23F4-4C54-45B8-8DB8-75776605DA82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C05133-A131-4325-9695-5F8F8E2F533D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EA9DB4-33CE-44C0-8202-67AE942578B4}"/>
                </a:ext>
              </a:extLst>
            </p:cNvPr>
            <p:cNvCxnSpPr>
              <a:cxnSpLocks/>
              <a:stCxn id="33" idx="2"/>
              <a:endCxn id="3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B441C9-AC0B-4C7A-969F-06EF228687B8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C8B993E-89C6-4C01-AFB8-9761BB14AD46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B479B06-22E4-4BC7-BC56-F336B107F564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A386-A99C-4759-A44B-D9CC65C45498}"/>
              </a:ext>
            </a:extLst>
          </p:cNvPr>
          <p:cNvGrpSpPr/>
          <p:nvPr/>
        </p:nvGrpSpPr>
        <p:grpSpPr>
          <a:xfrm flipH="1">
            <a:off x="4155526" y="1975951"/>
            <a:ext cx="3732076" cy="2716561"/>
            <a:chOff x="3735053" y="1928193"/>
            <a:chExt cx="3515609" cy="271656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867FC8-3A72-4F6F-B3E5-7F63365AB2F9}"/>
                </a:ext>
              </a:extLst>
            </p:cNvPr>
            <p:cNvCxnSpPr>
              <a:cxnSpLocks/>
              <a:stCxn id="50" idx="2"/>
              <a:endCxn id="44" idx="0"/>
            </p:cNvCxnSpPr>
            <p:nvPr/>
          </p:nvCxnSpPr>
          <p:spPr bwMode="auto">
            <a:xfrm flipH="1">
              <a:off x="4820127" y="3048546"/>
              <a:ext cx="636878" cy="3728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7F5AB-C571-4BAF-9AC7-89C680924323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5457005" y="3048546"/>
              <a:ext cx="695397" cy="3365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697EE8-5D87-4B4A-912D-8D5080A3998F}"/>
                </a:ext>
              </a:extLst>
            </p:cNvPr>
            <p:cNvSpPr/>
            <p:nvPr/>
          </p:nvSpPr>
          <p:spPr bwMode="auto">
            <a:xfrm>
              <a:off x="4661301" y="3421426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X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207FAD2-89A3-47FD-A014-36CF4ABB6A9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 bwMode="auto">
            <a:xfrm flipH="1">
              <a:off x="4214913" y="3800117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A3CA6F-8DEB-4210-83A7-23E716A4EF03}"/>
                </a:ext>
              </a:extLst>
            </p:cNvPr>
            <p:cNvCxnSpPr>
              <a:cxnSpLocks/>
              <a:stCxn id="44" idx="2"/>
              <a:endCxn id="55" idx="0"/>
            </p:cNvCxnSpPr>
            <p:nvPr/>
          </p:nvCxnSpPr>
          <p:spPr bwMode="auto">
            <a:xfrm>
              <a:off x="4820127" y="3800117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A807F60-F88A-4E4E-ABCD-6378636C8273}"/>
                </a:ext>
              </a:extLst>
            </p:cNvPr>
            <p:cNvSpPr/>
            <p:nvPr/>
          </p:nvSpPr>
          <p:spPr>
            <a:xfrm>
              <a:off x="3735053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90C8A2-1FF5-4332-A7BD-E1321F462AF2}"/>
                </a:ext>
              </a:extLst>
            </p:cNvPr>
            <p:cNvSpPr/>
            <p:nvPr/>
          </p:nvSpPr>
          <p:spPr bwMode="auto">
            <a:xfrm>
              <a:off x="5299987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CBF8993-8B73-4282-B7F0-F2DBA94972A7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5457005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D2A28A-BBA2-40E1-8AF9-8FD8CEE39BED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 bwMode="auto">
            <a:xfrm>
              <a:off x="6133924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CB4674-5E5D-4E57-BBF4-513AACC7464E}"/>
                </a:ext>
              </a:extLst>
            </p:cNvPr>
            <p:cNvSpPr/>
            <p:nvPr/>
          </p:nvSpPr>
          <p:spPr bwMode="auto">
            <a:xfrm>
              <a:off x="5976906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Z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9E7C93B0-4B7C-46BF-A2A4-8895F6F5021D}"/>
                </a:ext>
              </a:extLst>
            </p:cNvPr>
            <p:cNvSpPr/>
            <p:nvPr/>
          </p:nvSpPr>
          <p:spPr>
            <a:xfrm>
              <a:off x="4910310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F677FBC-42E4-4369-B15F-5D3C30E8D83A}"/>
                </a:ext>
              </a:extLst>
            </p:cNvPr>
            <p:cNvSpPr/>
            <p:nvPr/>
          </p:nvSpPr>
          <p:spPr>
            <a:xfrm>
              <a:off x="5672542" y="338511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CF94E0C-8AB2-4D2B-837C-46D89FE901A9}"/>
                </a:ext>
              </a:extLst>
            </p:cNvPr>
            <p:cNvSpPr/>
            <p:nvPr/>
          </p:nvSpPr>
          <p:spPr>
            <a:xfrm>
              <a:off x="6290942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197193" y="3334133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47BAA4E-7F2E-48A0-8895-183C46F8F90D}"/>
              </a:ext>
            </a:extLst>
          </p:cNvPr>
          <p:cNvSpPr/>
          <p:nvPr/>
        </p:nvSpPr>
        <p:spPr>
          <a:xfrm>
            <a:off x="1347493" y="2865645"/>
            <a:ext cx="595207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DE99A9-C085-49EE-8CF1-3750620A902C}"/>
              </a:ext>
            </a:extLst>
          </p:cNvPr>
          <p:cNvSpPr/>
          <p:nvPr/>
        </p:nvSpPr>
        <p:spPr>
          <a:xfrm flipH="1">
            <a:off x="5851791" y="2085961"/>
            <a:ext cx="112294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370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nu aplicăm</a:t>
            </a:r>
            <a:r>
              <a:rPr lang="en-US" dirty="0"/>
              <a:t> prima oar</a:t>
            </a:r>
            <a:r>
              <a:rPr lang="ro-RO" dirty="0"/>
              <a:t>ă </a:t>
            </a:r>
            <a:r>
              <a:rPr lang="en-US" dirty="0"/>
              <a:t>Right</a:t>
            </a:r>
            <a:r>
              <a:rPr lang="ro-RO" dirty="0"/>
              <a:t>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2453998" y="3234827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3084169" y="3234827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2927151" y="2856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3084169" y="2493165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3761088" y="2493165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3604070" y="21144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3918106" y="280102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5197372" y="3184740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580016" y="2226990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3602262" y="3599024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3155874" y="3977715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3761088" y="3977715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2676014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3851271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974138" y="361273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6128B0-CCCE-44E7-A4C9-7B79486D7251}"/>
              </a:ext>
            </a:extLst>
          </p:cNvPr>
          <p:cNvSpPr/>
          <p:nvPr/>
        </p:nvSpPr>
        <p:spPr>
          <a:xfrm>
            <a:off x="2348689" y="2100988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70D317-699A-4A67-BCC5-703BAE3D5DE6}"/>
              </a:ext>
            </a:extLst>
          </p:cNvPr>
          <p:cNvGrpSpPr/>
          <p:nvPr/>
        </p:nvGrpSpPr>
        <p:grpSpPr>
          <a:xfrm flipH="1">
            <a:off x="6851792" y="2114474"/>
            <a:ext cx="2764860" cy="2707878"/>
            <a:chOff x="123305" y="1928193"/>
            <a:chExt cx="2903688" cy="270787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A08E00-9DC3-4BA8-91EF-AE5BD3CB06E6}"/>
                </a:ext>
              </a:extLst>
            </p:cNvPr>
            <p:cNvCxnSpPr>
              <a:cxnSpLocks/>
              <a:stCxn id="67" idx="2"/>
              <a:endCxn id="88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339D51-48D4-4C21-A578-22F93A7F7794}"/>
                </a:ext>
              </a:extLst>
            </p:cNvPr>
            <p:cNvCxnSpPr>
              <a:cxnSpLocks/>
              <a:stCxn id="67" idx="2"/>
              <a:endCxn id="8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AE99A8-0057-4A37-8BC0-7C000FD2FDAD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E97A30-58BB-4EE4-817E-5E93432340F8}"/>
                </a:ext>
              </a:extLst>
            </p:cNvPr>
            <p:cNvCxnSpPr>
              <a:cxnSpLocks/>
              <a:stCxn id="70" idx="2"/>
              <a:endCxn id="67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D649A7F-9117-4C09-B14C-FD9CBF666366}"/>
                </a:ext>
              </a:extLst>
            </p:cNvPr>
            <p:cNvCxnSpPr>
              <a:cxnSpLocks/>
              <a:stCxn id="70" idx="2"/>
              <a:endCxn id="77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8F3BCD-85B5-4154-BC04-2FFAA6788C56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AC859EA-4393-4536-9E6F-3606D59AE4DD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9F17C6-4CFE-46B9-A9E6-550C549EBCEA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9C7C6-3FF7-4777-82E8-6A0C06EBC095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54DAC3-D852-4D28-A7E6-A813DFE6465B}"/>
                </a:ext>
              </a:extLst>
            </p:cNvPr>
            <p:cNvCxnSpPr>
              <a:cxnSpLocks/>
              <a:stCxn id="83" idx="2"/>
              <a:endCxn id="8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F0F1D3C-7700-4B85-991D-FCAFE07F933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55A9F53-43BB-4445-A85D-85E8E46BB1F0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7BB79CD-007D-4AF3-ABB5-7EF16CA80461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1CC1-BFA0-491F-8F8F-2F53026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652E28-9DC8-4F99-A464-43D15C46BA22}"/>
              </a:ext>
            </a:extLst>
          </p:cNvPr>
          <p:cNvSpPr txBox="1"/>
          <p:nvPr/>
        </p:nvSpPr>
        <p:spPr>
          <a:xfrm>
            <a:off x="6213513" y="5409282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Dorim ca arborii </a:t>
            </a:r>
            <a:r>
              <a:rPr lang="en-US" sz="2800" dirty="0"/>
              <a:t>s</a:t>
            </a:r>
            <a:r>
              <a:rPr lang="ro-RO" sz="2800" dirty="0"/>
              <a:t>ă fie echilibrați.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A8B567-A796-4979-93FD-DAF96E94E330}"/>
              </a:ext>
            </a:extLst>
          </p:cNvPr>
          <p:cNvCxnSpPr>
            <a:stCxn id="4" idx="0"/>
          </p:cNvCxnSpPr>
          <p:nvPr/>
        </p:nvCxnSpPr>
        <p:spPr>
          <a:xfrm flipV="1">
            <a:off x="8915535" y="4619346"/>
            <a:ext cx="173010" cy="7899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pic>
        <p:nvPicPr>
          <p:cNvPr id="6" name="Picture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F2F3EB88-F43D-4AB3-BE24-E94D7785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1" y="1759187"/>
            <a:ext cx="2569681" cy="359396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5D9CCCAD-1386-4061-B680-5FFD6CAA3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50" y="3288763"/>
            <a:ext cx="2484216" cy="3105270"/>
          </a:xfrm>
          <a:prstGeom prst="rect">
            <a:avLst/>
          </a:prstGeom>
        </p:spPr>
      </p:pic>
      <p:pic>
        <p:nvPicPr>
          <p:cNvPr id="10" name="Picture 9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723512D3-47C9-4EED-9B8E-D5A78939A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4" y="2794136"/>
            <a:ext cx="2848373" cy="3515216"/>
          </a:xfrm>
          <a:prstGeom prst="rect">
            <a:avLst/>
          </a:prstGeom>
        </p:spPr>
      </p:pic>
      <p:pic>
        <p:nvPicPr>
          <p:cNvPr id="12" name="Picture 11" descr="A picture containing person, person, outdoor, white&#10;&#10;Description automatically generated">
            <a:extLst>
              <a:ext uri="{FF2B5EF4-FFF2-40B4-BE49-F238E27FC236}">
                <a16:creationId xmlns:a16="http://schemas.microsoft.com/office/drawing/2014/main" id="{8874DB97-D6B1-47D5-BE0A-88DB48856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82" y="1759187"/>
            <a:ext cx="292458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1603A-8971-4253-B2CB-CBAD1107CC0F}"/>
              </a:ext>
            </a:extLst>
          </p:cNvPr>
          <p:cNvSpPr txBox="1"/>
          <p:nvPr/>
        </p:nvSpPr>
        <p:spPr>
          <a:xfrm>
            <a:off x="1662896" y="2421907"/>
            <a:ext cx="88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b="1" dirty="0"/>
              <a:t>Un arbore binar de căutare este echilibrat dacă și numai dacă:</a:t>
            </a:r>
          </a:p>
          <a:p>
            <a:pPr algn="ctr"/>
            <a:r>
              <a:rPr lang="ro-RO" sz="3600" b="1" dirty="0"/>
              <a:t>Înălțimea a celor 2 subarbori ai oricărui nod diferă cu cel mult 1.</a:t>
            </a:r>
          </a:p>
        </p:txBody>
      </p:sp>
    </p:spTree>
    <p:extLst>
      <p:ext uri="{BB962C8B-B14F-4D97-AF65-F5344CB8AC3E}">
        <p14:creationId xmlns:p14="http://schemas.microsoft.com/office/powerpoint/2010/main" val="416699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813594" y="1541989"/>
            <a:ext cx="181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ro-RO" sz="2400" b="1" dirty="0" err="1"/>
              <a:t>Left</a:t>
            </a:r>
            <a:endParaRPr lang="ro-RO" sz="2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944509" y="1541989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ro-RO" sz="2400" b="1" dirty="0" err="1"/>
              <a:t>Right</a:t>
            </a:r>
            <a:endParaRPr lang="ro-RO" sz="2400" b="1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1EA9D310-7402-4103-AAE4-BAF762E7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276710"/>
            <a:ext cx="2490418" cy="198475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2D901B46-A087-4563-A525-A4E1C1CD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62" y="2276710"/>
            <a:ext cx="2389285" cy="198475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F76C788-9132-4B9A-AC9C-987D990F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94" y="2225496"/>
            <a:ext cx="2131466" cy="203596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6010758D-BB33-46EE-8553-325C0FC38DB6}"/>
              </a:ext>
            </a:extLst>
          </p:cNvPr>
          <p:cNvSpPr txBox="1"/>
          <p:nvPr/>
        </p:nvSpPr>
        <p:spPr>
          <a:xfrm flipH="1">
            <a:off x="3247492" y="1541988"/>
            <a:ext cx="21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en-US" sz="2400" b="1" dirty="0"/>
              <a:t>Right</a:t>
            </a:r>
            <a:endParaRPr lang="ro-RO" sz="2400" b="1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83C7393-8D53-4C8B-87EC-01B30105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21" y="2225496"/>
            <a:ext cx="2018599" cy="203596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E106DFB-49E7-49FE-9BEE-0D9F2E1FD4A2}"/>
              </a:ext>
            </a:extLst>
          </p:cNvPr>
          <p:cNvSpPr txBox="1"/>
          <p:nvPr/>
        </p:nvSpPr>
        <p:spPr>
          <a:xfrm flipH="1">
            <a:off x="5995440" y="1541988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en-US" sz="2400" b="1" dirty="0"/>
              <a:t>Left</a:t>
            </a:r>
            <a:endParaRPr lang="ro-RO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/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/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8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  <a:endCxn id="33" idx="0"/>
          </p:cNvCxnSpPr>
          <p:nvPr/>
        </p:nvCxnSpPr>
        <p:spPr bwMode="auto">
          <a:xfrm>
            <a:off x="2890680" y="2415014"/>
            <a:ext cx="951647" cy="5646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7F9420D-7496-4320-8055-6CDF2284AD1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221ED0-61CB-4AB7-82A6-752123231468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616E482-0C5D-420A-88DF-4D5B2C211B01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5274639-DB4B-4D04-8057-1C715C48841A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63EADAD-54F0-4A69-A911-DF71E24A0476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73998CE-4336-4953-A2A6-BDC56D38FE49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DC42EB6-1C3D-423F-9B66-25413E3C585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6665DA5-892D-41AD-843E-489AFE4F6C2F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5EC20F3-D0F4-4C28-BB85-5C8B5F806427}"/>
              </a:ext>
            </a:extLst>
          </p:cNvPr>
          <p:cNvSpPr/>
          <p:nvPr/>
        </p:nvSpPr>
        <p:spPr>
          <a:xfrm>
            <a:off x="1004806" y="1774305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05AC44-F0E0-4B2B-89F0-AE7475C3DAFC}"/>
              </a:ext>
            </a:extLst>
          </p:cNvPr>
          <p:cNvSpPr/>
          <p:nvPr/>
        </p:nvSpPr>
        <p:spPr>
          <a:xfrm flipH="1">
            <a:off x="10104392" y="1774305"/>
            <a:ext cx="1056225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687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4210</TotalTime>
  <Words>594</Words>
  <Application>Microsoft Office PowerPoint</Application>
  <PresentationFormat>Widescreen</PresentationFormat>
  <Paragraphs>235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Arbori - 2</vt:lpstr>
      <vt:lpstr>PowerPoint Presentation</vt:lpstr>
      <vt:lpstr>Arbore binar de căutare – înălțime</vt:lpstr>
      <vt:lpstr>Arborii AVL (Adelson-Velsky și Landis)</vt:lpstr>
      <vt:lpstr>Arborii AVL (Adelson-Velsky și Landis)</vt:lpstr>
      <vt:lpstr>Cazuri dezechilibrare cu 2</vt:lpstr>
      <vt:lpstr>Rotații în arbore binar căutare</vt:lpstr>
      <vt:lpstr>Rotații în arbore binar căutare</vt:lpstr>
      <vt:lpstr>Rotații în arbore binar căutare</vt:lpstr>
      <vt:lpstr>Cazuri dezechilibrare cu 2</vt:lpstr>
      <vt:lpstr>Left Left </vt:lpstr>
      <vt:lpstr>Right Right</vt:lpstr>
      <vt:lpstr>Cazuri dezechilibrare cu 2</vt:lpstr>
      <vt:lpstr>Left Right</vt:lpstr>
      <vt:lpstr>Right Left</vt:lpstr>
      <vt:lpstr>De ce nu aplicăm prima oară Right?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2021-03-10T07:52:06Z</dcterms:modified>
</cp:coreProperties>
</file>